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notesMasterIdLst>
    <p:notesMasterId r:id="rId23"/>
  </p:notesMasterIdLst>
  <p:handoutMasterIdLst>
    <p:handoutMasterId r:id="rId24"/>
  </p:handoutMasterIdLst>
  <p:sldIdLst>
    <p:sldId id="257" r:id="rId5"/>
    <p:sldId id="261" r:id="rId6"/>
    <p:sldId id="279" r:id="rId7"/>
    <p:sldId id="259" r:id="rId8"/>
    <p:sldId id="277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78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559"/>
    <a:srgbClr val="212121"/>
    <a:srgbClr val="F57B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7DFA8B-4245-415D-AAC8-E8386DBC27AA}" v="5" dt="2022-07-03T20:54:20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0"/>
  </p:normalViewPr>
  <p:slideViewPr>
    <p:cSldViewPr snapToGrid="0" snapToObjects="1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ampos Silva Dal Maria" userId="b94ad212adab1eb6" providerId="LiveId" clId="{AC7DFA8B-4245-415D-AAC8-E8386DBC27AA}"/>
    <pc:docChg chg="undo custSel addSld modSld">
      <pc:chgData name="Fernando Campos Silva Dal Maria" userId="b94ad212adab1eb6" providerId="LiveId" clId="{AC7DFA8B-4245-415D-AAC8-E8386DBC27AA}" dt="2022-07-03T21:02:17.086" v="565" actId="22"/>
      <pc:docMkLst>
        <pc:docMk/>
      </pc:docMkLst>
      <pc:sldChg chg="addSp delSp modSp new mod modClrScheme chgLayout">
        <pc:chgData name="Fernando Campos Silva Dal Maria" userId="b94ad212adab1eb6" providerId="LiveId" clId="{AC7DFA8B-4245-415D-AAC8-E8386DBC27AA}" dt="2022-07-03T19:44:23.033" v="50" actId="14100"/>
        <pc:sldMkLst>
          <pc:docMk/>
          <pc:sldMk cId="2668892437" sldId="283"/>
        </pc:sldMkLst>
        <pc:spChg chg="mod">
          <ac:chgData name="Fernando Campos Silva Dal Maria" userId="b94ad212adab1eb6" providerId="LiveId" clId="{AC7DFA8B-4245-415D-AAC8-E8386DBC27AA}" dt="2022-07-03T19:31:35.390" v="42" actId="26606"/>
          <ac:spMkLst>
            <pc:docMk/>
            <pc:sldMk cId="2668892437" sldId="283"/>
            <ac:spMk id="2" creationId="{3CC4C641-94A4-1EC8-147B-379396D0AE83}"/>
          </ac:spMkLst>
        </pc:spChg>
        <pc:spChg chg="add mod">
          <ac:chgData name="Fernando Campos Silva Dal Maria" userId="b94ad212adab1eb6" providerId="LiveId" clId="{AC7DFA8B-4245-415D-AAC8-E8386DBC27AA}" dt="2022-07-03T19:31:35.390" v="42" actId="26606"/>
          <ac:spMkLst>
            <pc:docMk/>
            <pc:sldMk cId="2668892437" sldId="283"/>
            <ac:spMk id="3" creationId="{472D5385-6B07-1BA6-BA45-8FD53F192F27}"/>
          </ac:spMkLst>
        </pc:spChg>
        <pc:spChg chg="add del mod">
          <ac:chgData name="Fernando Campos Silva Dal Maria" userId="b94ad212adab1eb6" providerId="LiveId" clId="{AC7DFA8B-4245-415D-AAC8-E8386DBC27AA}" dt="2022-07-03T19:43:48.707" v="43"/>
          <ac:spMkLst>
            <pc:docMk/>
            <pc:sldMk cId="2668892437" sldId="283"/>
            <ac:spMk id="8" creationId="{BA60A1C7-E69F-B259-8C2A-C2A2A522AADD}"/>
          </ac:spMkLst>
        </pc:spChg>
        <pc:picChg chg="add mod">
          <ac:chgData name="Fernando Campos Silva Dal Maria" userId="b94ad212adab1eb6" providerId="LiveId" clId="{AC7DFA8B-4245-415D-AAC8-E8386DBC27AA}" dt="2022-07-03T19:44:23.033" v="50" actId="14100"/>
          <ac:picMkLst>
            <pc:docMk/>
            <pc:sldMk cId="2668892437" sldId="283"/>
            <ac:picMk id="5" creationId="{94F7EA13-D492-7024-470A-13CB427151DE}"/>
          </ac:picMkLst>
        </pc:picChg>
      </pc:sldChg>
      <pc:sldChg chg="addSp delSp modSp new mod">
        <pc:chgData name="Fernando Campos Silva Dal Maria" userId="b94ad212adab1eb6" providerId="LiveId" clId="{AC7DFA8B-4245-415D-AAC8-E8386DBC27AA}" dt="2022-07-03T20:53:42.951" v="276" actId="20577"/>
        <pc:sldMkLst>
          <pc:docMk/>
          <pc:sldMk cId="1608269681" sldId="284"/>
        </pc:sldMkLst>
        <pc:spChg chg="mod">
          <ac:chgData name="Fernando Campos Silva Dal Maria" userId="b94ad212adab1eb6" providerId="LiveId" clId="{AC7DFA8B-4245-415D-AAC8-E8386DBC27AA}" dt="2022-07-03T20:53:42.951" v="276" actId="20577"/>
          <ac:spMkLst>
            <pc:docMk/>
            <pc:sldMk cId="1608269681" sldId="284"/>
            <ac:spMk id="2" creationId="{3DAB5DCE-A60E-E0CD-04A9-09EEA9EBE076}"/>
          </ac:spMkLst>
        </pc:spChg>
        <pc:spChg chg="mod">
          <ac:chgData name="Fernando Campos Silva Dal Maria" userId="b94ad212adab1eb6" providerId="LiveId" clId="{AC7DFA8B-4245-415D-AAC8-E8386DBC27AA}" dt="2022-07-03T20:51:56.236" v="241" actId="20577"/>
          <ac:spMkLst>
            <pc:docMk/>
            <pc:sldMk cId="1608269681" sldId="284"/>
            <ac:spMk id="3" creationId="{F01A3451-06C4-B3EA-E111-CD9699F1F42B}"/>
          </ac:spMkLst>
        </pc:spChg>
        <pc:spChg chg="del">
          <ac:chgData name="Fernando Campos Silva Dal Maria" userId="b94ad212adab1eb6" providerId="LiveId" clId="{AC7DFA8B-4245-415D-AAC8-E8386DBC27AA}" dt="2022-07-03T20:53:12.786" v="242"/>
          <ac:spMkLst>
            <pc:docMk/>
            <pc:sldMk cId="1608269681" sldId="284"/>
            <ac:spMk id="4" creationId="{5B8A967B-8848-FE1D-E6EA-10679DC35A65}"/>
          </ac:spMkLst>
        </pc:spChg>
        <pc:picChg chg="add mod">
          <ac:chgData name="Fernando Campos Silva Dal Maria" userId="b94ad212adab1eb6" providerId="LiveId" clId="{AC7DFA8B-4245-415D-AAC8-E8386DBC27AA}" dt="2022-07-03T20:53:27.615" v="248" actId="1076"/>
          <ac:picMkLst>
            <pc:docMk/>
            <pc:sldMk cId="1608269681" sldId="284"/>
            <ac:picMk id="6" creationId="{CF1CF90E-10B5-608D-0C7F-C9DBD5D57905}"/>
          </ac:picMkLst>
        </pc:picChg>
      </pc:sldChg>
      <pc:sldChg chg="addSp delSp modSp new mod modClrScheme modAnim chgLayout">
        <pc:chgData name="Fernando Campos Silva Dal Maria" userId="b94ad212adab1eb6" providerId="LiveId" clId="{AC7DFA8B-4245-415D-AAC8-E8386DBC27AA}" dt="2022-07-03T20:54:43.803" v="330" actId="478"/>
        <pc:sldMkLst>
          <pc:docMk/>
          <pc:sldMk cId="3220655862" sldId="285"/>
        </pc:sldMkLst>
        <pc:spChg chg="mod">
          <ac:chgData name="Fernando Campos Silva Dal Maria" userId="b94ad212adab1eb6" providerId="LiveId" clId="{AC7DFA8B-4245-415D-AAC8-E8386DBC27AA}" dt="2022-07-03T20:54:41.653" v="329" actId="1076"/>
          <ac:spMkLst>
            <pc:docMk/>
            <pc:sldMk cId="3220655862" sldId="285"/>
            <ac:spMk id="2" creationId="{110AF057-10E1-600C-2C89-C62FB6E5BC6C}"/>
          </ac:spMkLst>
        </pc:spChg>
        <pc:spChg chg="del">
          <ac:chgData name="Fernando Campos Silva Dal Maria" userId="b94ad212adab1eb6" providerId="LiveId" clId="{AC7DFA8B-4245-415D-AAC8-E8386DBC27AA}" dt="2022-07-03T20:54:20.891" v="324"/>
          <ac:spMkLst>
            <pc:docMk/>
            <pc:sldMk cId="3220655862" sldId="285"/>
            <ac:spMk id="3" creationId="{2D009121-08B5-7F93-53AC-B09665C98835}"/>
          </ac:spMkLst>
        </pc:spChg>
        <pc:spChg chg="del">
          <ac:chgData name="Fernando Campos Silva Dal Maria" userId="b94ad212adab1eb6" providerId="LiveId" clId="{AC7DFA8B-4245-415D-AAC8-E8386DBC27AA}" dt="2022-07-03T20:54:23.933" v="325" actId="478"/>
          <ac:spMkLst>
            <pc:docMk/>
            <pc:sldMk cId="3220655862" sldId="285"/>
            <ac:spMk id="4" creationId="{C5C58EC0-F638-B232-C297-1DEBBDB1ABDD}"/>
          </ac:spMkLst>
        </pc:spChg>
        <pc:spChg chg="add del mod">
          <ac:chgData name="Fernando Campos Silva Dal Maria" userId="b94ad212adab1eb6" providerId="LiveId" clId="{AC7DFA8B-4245-415D-AAC8-E8386DBC27AA}" dt="2022-07-03T20:54:43.803" v="330" actId="478"/>
          <ac:spMkLst>
            <pc:docMk/>
            <pc:sldMk cId="3220655862" sldId="285"/>
            <ac:spMk id="10" creationId="{2340E8FC-5C76-07CB-F76D-10892178D18A}"/>
          </ac:spMkLst>
        </pc:spChg>
        <pc:picChg chg="add mod">
          <ac:chgData name="Fernando Campos Silva Dal Maria" userId="b94ad212adab1eb6" providerId="LiveId" clId="{AC7DFA8B-4245-415D-AAC8-E8386DBC27AA}" dt="2022-07-03T20:54:35.391" v="328" actId="1076"/>
          <ac:picMkLst>
            <pc:docMk/>
            <pc:sldMk cId="3220655862" sldId="285"/>
            <ac:picMk id="5" creationId="{22847459-2605-E6EA-2632-4605E7C0D8FA}"/>
          </ac:picMkLst>
        </pc:picChg>
      </pc:sldChg>
      <pc:sldChg chg="addSp delSp modSp new mod modClrScheme chgLayout">
        <pc:chgData name="Fernando Campos Silva Dal Maria" userId="b94ad212adab1eb6" providerId="LiveId" clId="{AC7DFA8B-4245-415D-AAC8-E8386DBC27AA}" dt="2022-07-03T20:56:00.947" v="347" actId="255"/>
        <pc:sldMkLst>
          <pc:docMk/>
          <pc:sldMk cId="2942130784" sldId="286"/>
        </pc:sldMkLst>
        <pc:spChg chg="del">
          <ac:chgData name="Fernando Campos Silva Dal Maria" userId="b94ad212adab1eb6" providerId="LiveId" clId="{AC7DFA8B-4245-415D-AAC8-E8386DBC27AA}" dt="2022-07-03T20:55:09.217" v="332" actId="26606"/>
          <ac:spMkLst>
            <pc:docMk/>
            <pc:sldMk cId="2942130784" sldId="286"/>
            <ac:spMk id="2" creationId="{7CA6C3A2-E732-9CD4-3CC4-40DE6309820F}"/>
          </ac:spMkLst>
        </pc:spChg>
        <pc:spChg chg="del">
          <ac:chgData name="Fernando Campos Silva Dal Maria" userId="b94ad212adab1eb6" providerId="LiveId" clId="{AC7DFA8B-4245-415D-AAC8-E8386DBC27AA}" dt="2022-07-03T20:55:09.217" v="332" actId="26606"/>
          <ac:spMkLst>
            <pc:docMk/>
            <pc:sldMk cId="2942130784" sldId="286"/>
            <ac:spMk id="3" creationId="{2F1D61B2-E32B-C08F-4CD8-DED7742F7561}"/>
          </ac:spMkLst>
        </pc:spChg>
        <pc:spChg chg="del">
          <ac:chgData name="Fernando Campos Silva Dal Maria" userId="b94ad212adab1eb6" providerId="LiveId" clId="{AC7DFA8B-4245-415D-AAC8-E8386DBC27AA}" dt="2022-07-03T20:55:09.217" v="332" actId="26606"/>
          <ac:spMkLst>
            <pc:docMk/>
            <pc:sldMk cId="2942130784" sldId="286"/>
            <ac:spMk id="4" creationId="{EE8C737F-36D5-561F-88B9-03E3E97573EF}"/>
          </ac:spMkLst>
        </pc:spChg>
        <pc:spChg chg="add mod">
          <ac:chgData name="Fernando Campos Silva Dal Maria" userId="b94ad212adab1eb6" providerId="LiveId" clId="{AC7DFA8B-4245-415D-AAC8-E8386DBC27AA}" dt="2022-07-03T20:55:14.932" v="344" actId="20577"/>
          <ac:spMkLst>
            <pc:docMk/>
            <pc:sldMk cId="2942130784" sldId="286"/>
            <ac:spMk id="9" creationId="{0DA56222-4992-63A3-45E8-ABB7B5B73F5C}"/>
          </ac:spMkLst>
        </pc:spChg>
        <pc:spChg chg="add mod">
          <ac:chgData name="Fernando Campos Silva Dal Maria" userId="b94ad212adab1eb6" providerId="LiveId" clId="{AC7DFA8B-4245-415D-AAC8-E8386DBC27AA}" dt="2022-07-03T20:56:00.947" v="347" actId="255"/>
          <ac:spMkLst>
            <pc:docMk/>
            <pc:sldMk cId="2942130784" sldId="286"/>
            <ac:spMk id="11" creationId="{1BAA6337-5659-1709-95CC-6B092A79FA9B}"/>
          </ac:spMkLst>
        </pc:spChg>
      </pc:sldChg>
      <pc:sldChg chg="addSp modSp new mod">
        <pc:chgData name="Fernando Campos Silva Dal Maria" userId="b94ad212adab1eb6" providerId="LiveId" clId="{AC7DFA8B-4245-415D-AAC8-E8386DBC27AA}" dt="2022-07-03T20:57:51.700" v="436" actId="1076"/>
        <pc:sldMkLst>
          <pc:docMk/>
          <pc:sldMk cId="3215392181" sldId="287"/>
        </pc:sldMkLst>
        <pc:spChg chg="mod">
          <ac:chgData name="Fernando Campos Silva Dal Maria" userId="b94ad212adab1eb6" providerId="LiveId" clId="{AC7DFA8B-4245-415D-AAC8-E8386DBC27AA}" dt="2022-07-03T20:56:22.800" v="367" actId="20577"/>
          <ac:spMkLst>
            <pc:docMk/>
            <pc:sldMk cId="3215392181" sldId="287"/>
            <ac:spMk id="2" creationId="{1C9D8F0B-739C-AAB8-F747-7335CFF78EED}"/>
          </ac:spMkLst>
        </pc:spChg>
        <pc:spChg chg="mod">
          <ac:chgData name="Fernando Campos Silva Dal Maria" userId="b94ad212adab1eb6" providerId="LiveId" clId="{AC7DFA8B-4245-415D-AAC8-E8386DBC27AA}" dt="2022-07-03T20:57:01.539" v="434" actId="255"/>
          <ac:spMkLst>
            <pc:docMk/>
            <pc:sldMk cId="3215392181" sldId="287"/>
            <ac:spMk id="3" creationId="{B5AA48DA-29B2-04C4-CA6B-533A7C92B637}"/>
          </ac:spMkLst>
        </pc:spChg>
        <pc:picChg chg="add mod">
          <ac:chgData name="Fernando Campos Silva Dal Maria" userId="b94ad212adab1eb6" providerId="LiveId" clId="{AC7DFA8B-4245-415D-AAC8-E8386DBC27AA}" dt="2022-07-03T20:57:51.700" v="436" actId="1076"/>
          <ac:picMkLst>
            <pc:docMk/>
            <pc:sldMk cId="3215392181" sldId="287"/>
            <ac:picMk id="5" creationId="{E87026E5-B741-EB03-B7DA-89B58A90067B}"/>
          </ac:picMkLst>
        </pc:picChg>
      </pc:sldChg>
      <pc:sldChg chg="addSp delSp modSp new mod">
        <pc:chgData name="Fernando Campos Silva Dal Maria" userId="b94ad212adab1eb6" providerId="LiveId" clId="{AC7DFA8B-4245-415D-AAC8-E8386DBC27AA}" dt="2022-07-03T20:58:56.382" v="470" actId="14100"/>
        <pc:sldMkLst>
          <pc:docMk/>
          <pc:sldMk cId="1099744803" sldId="288"/>
        </pc:sldMkLst>
        <pc:spChg chg="mod">
          <ac:chgData name="Fernando Campos Silva Dal Maria" userId="b94ad212adab1eb6" providerId="LiveId" clId="{AC7DFA8B-4245-415D-AAC8-E8386DBC27AA}" dt="2022-07-03T20:58:07.879" v="463" actId="20577"/>
          <ac:spMkLst>
            <pc:docMk/>
            <pc:sldMk cId="1099744803" sldId="288"/>
            <ac:spMk id="2" creationId="{61872847-2F8F-E2B7-AE8A-8439C0A5255A}"/>
          </ac:spMkLst>
        </pc:spChg>
        <pc:spChg chg="del">
          <ac:chgData name="Fernando Campos Silva Dal Maria" userId="b94ad212adab1eb6" providerId="LiveId" clId="{AC7DFA8B-4245-415D-AAC8-E8386DBC27AA}" dt="2022-07-03T20:58:31.831" v="464" actId="22"/>
          <ac:spMkLst>
            <pc:docMk/>
            <pc:sldMk cId="1099744803" sldId="288"/>
            <ac:spMk id="3" creationId="{07B5F0E7-8A81-96C9-083A-D33CC933C515}"/>
          </ac:spMkLst>
        </pc:spChg>
        <pc:picChg chg="add mod ord">
          <ac:chgData name="Fernando Campos Silva Dal Maria" userId="b94ad212adab1eb6" providerId="LiveId" clId="{AC7DFA8B-4245-415D-AAC8-E8386DBC27AA}" dt="2022-07-03T20:58:35.819" v="465" actId="1076"/>
          <ac:picMkLst>
            <pc:docMk/>
            <pc:sldMk cId="1099744803" sldId="288"/>
            <ac:picMk id="5" creationId="{D2D97D9E-6FF0-1202-5271-C9333433CB50}"/>
          </ac:picMkLst>
        </pc:picChg>
        <pc:picChg chg="add mod">
          <ac:chgData name="Fernando Campos Silva Dal Maria" userId="b94ad212adab1eb6" providerId="LiveId" clId="{AC7DFA8B-4245-415D-AAC8-E8386DBC27AA}" dt="2022-07-03T20:58:56.382" v="470" actId="14100"/>
          <ac:picMkLst>
            <pc:docMk/>
            <pc:sldMk cId="1099744803" sldId="288"/>
            <ac:picMk id="7" creationId="{32995951-81FB-9FB1-79A6-1A64868DE47D}"/>
          </ac:picMkLst>
        </pc:picChg>
      </pc:sldChg>
      <pc:sldChg chg="addSp delSp modSp new mod">
        <pc:chgData name="Fernando Campos Silva Dal Maria" userId="b94ad212adab1eb6" providerId="LiveId" clId="{AC7DFA8B-4245-415D-AAC8-E8386DBC27AA}" dt="2022-07-03T21:01:01.265" v="512" actId="1076"/>
        <pc:sldMkLst>
          <pc:docMk/>
          <pc:sldMk cId="807684516" sldId="289"/>
        </pc:sldMkLst>
        <pc:spChg chg="mod">
          <ac:chgData name="Fernando Campos Silva Dal Maria" userId="b94ad212adab1eb6" providerId="LiveId" clId="{AC7DFA8B-4245-415D-AAC8-E8386DBC27AA}" dt="2022-07-03T20:59:19.965" v="486" actId="20577"/>
          <ac:spMkLst>
            <pc:docMk/>
            <pc:sldMk cId="807684516" sldId="289"/>
            <ac:spMk id="2" creationId="{10F23931-CB74-5CA5-35ED-1099B8C7E491}"/>
          </ac:spMkLst>
        </pc:spChg>
        <pc:spChg chg="del">
          <ac:chgData name="Fernando Campos Silva Dal Maria" userId="b94ad212adab1eb6" providerId="LiveId" clId="{AC7DFA8B-4245-415D-AAC8-E8386DBC27AA}" dt="2022-07-03T20:59:35.511" v="487" actId="22"/>
          <ac:spMkLst>
            <pc:docMk/>
            <pc:sldMk cId="807684516" sldId="289"/>
            <ac:spMk id="3" creationId="{8F233EDD-61FA-CCC5-4649-93E5A88A72DE}"/>
          </ac:spMkLst>
        </pc:spChg>
        <pc:picChg chg="add mod ord">
          <ac:chgData name="Fernando Campos Silva Dal Maria" userId="b94ad212adab1eb6" providerId="LiveId" clId="{AC7DFA8B-4245-415D-AAC8-E8386DBC27AA}" dt="2022-07-03T21:01:01.265" v="512" actId="1076"/>
          <ac:picMkLst>
            <pc:docMk/>
            <pc:sldMk cId="807684516" sldId="289"/>
            <ac:picMk id="5" creationId="{131C3992-5391-8E82-3A12-B636825D445B}"/>
          </ac:picMkLst>
        </pc:picChg>
        <pc:picChg chg="add del mod">
          <ac:chgData name="Fernando Campos Silva Dal Maria" userId="b94ad212adab1eb6" providerId="LiveId" clId="{AC7DFA8B-4245-415D-AAC8-E8386DBC27AA}" dt="2022-07-03T21:00:31.716" v="502" actId="478"/>
          <ac:picMkLst>
            <pc:docMk/>
            <pc:sldMk cId="807684516" sldId="289"/>
            <ac:picMk id="7" creationId="{24D2632E-2ECE-815A-FBB3-F231540F35B0}"/>
          </ac:picMkLst>
        </pc:picChg>
        <pc:picChg chg="add mod">
          <ac:chgData name="Fernando Campos Silva Dal Maria" userId="b94ad212adab1eb6" providerId="LiveId" clId="{AC7DFA8B-4245-415D-AAC8-E8386DBC27AA}" dt="2022-07-03T21:00:53.971" v="510" actId="1076"/>
          <ac:picMkLst>
            <pc:docMk/>
            <pc:sldMk cId="807684516" sldId="289"/>
            <ac:picMk id="9" creationId="{E091DDB0-6283-1487-4C01-CC6BA91117BF}"/>
          </ac:picMkLst>
        </pc:picChg>
      </pc:sldChg>
      <pc:sldChg chg="addSp delSp modSp new mod">
        <pc:chgData name="Fernando Campos Silva Dal Maria" userId="b94ad212adab1eb6" providerId="LiveId" clId="{AC7DFA8B-4245-415D-AAC8-E8386DBC27AA}" dt="2022-07-03T21:01:42.047" v="536" actId="22"/>
        <pc:sldMkLst>
          <pc:docMk/>
          <pc:sldMk cId="3324921757" sldId="290"/>
        </pc:sldMkLst>
        <pc:spChg chg="mod">
          <ac:chgData name="Fernando Campos Silva Dal Maria" userId="b94ad212adab1eb6" providerId="LiveId" clId="{AC7DFA8B-4245-415D-AAC8-E8386DBC27AA}" dt="2022-07-03T21:01:19.706" v="535" actId="20577"/>
          <ac:spMkLst>
            <pc:docMk/>
            <pc:sldMk cId="3324921757" sldId="290"/>
            <ac:spMk id="2" creationId="{E6D8E6A7-EC8A-5D5A-BBD4-E9FDE3589F8F}"/>
          </ac:spMkLst>
        </pc:spChg>
        <pc:spChg chg="del">
          <ac:chgData name="Fernando Campos Silva Dal Maria" userId="b94ad212adab1eb6" providerId="LiveId" clId="{AC7DFA8B-4245-415D-AAC8-E8386DBC27AA}" dt="2022-07-03T21:01:42.047" v="536" actId="22"/>
          <ac:spMkLst>
            <pc:docMk/>
            <pc:sldMk cId="3324921757" sldId="290"/>
            <ac:spMk id="3" creationId="{99340033-DFE3-28B2-1A84-CFD769D971F8}"/>
          </ac:spMkLst>
        </pc:spChg>
        <pc:picChg chg="add mod ord">
          <ac:chgData name="Fernando Campos Silva Dal Maria" userId="b94ad212adab1eb6" providerId="LiveId" clId="{AC7DFA8B-4245-415D-AAC8-E8386DBC27AA}" dt="2022-07-03T21:01:42.047" v="536" actId="22"/>
          <ac:picMkLst>
            <pc:docMk/>
            <pc:sldMk cId="3324921757" sldId="290"/>
            <ac:picMk id="5" creationId="{73F529A9-811D-9216-95E2-C316954A6A37}"/>
          </ac:picMkLst>
        </pc:picChg>
      </pc:sldChg>
      <pc:sldChg chg="addSp delSp modSp new mod">
        <pc:chgData name="Fernando Campos Silva Dal Maria" userId="b94ad212adab1eb6" providerId="LiveId" clId="{AC7DFA8B-4245-415D-AAC8-E8386DBC27AA}" dt="2022-07-03T21:02:17.086" v="565" actId="22"/>
        <pc:sldMkLst>
          <pc:docMk/>
          <pc:sldMk cId="2372009939" sldId="291"/>
        </pc:sldMkLst>
        <pc:spChg chg="mod">
          <ac:chgData name="Fernando Campos Silva Dal Maria" userId="b94ad212adab1eb6" providerId="LiveId" clId="{AC7DFA8B-4245-415D-AAC8-E8386DBC27AA}" dt="2022-07-03T21:01:55.993" v="564" actId="20577"/>
          <ac:spMkLst>
            <pc:docMk/>
            <pc:sldMk cId="2372009939" sldId="291"/>
            <ac:spMk id="2" creationId="{6F7A3450-54A1-480A-76C2-AC85ADCD2101}"/>
          </ac:spMkLst>
        </pc:spChg>
        <pc:spChg chg="del">
          <ac:chgData name="Fernando Campos Silva Dal Maria" userId="b94ad212adab1eb6" providerId="LiveId" clId="{AC7DFA8B-4245-415D-AAC8-E8386DBC27AA}" dt="2022-07-03T21:02:17.086" v="565" actId="22"/>
          <ac:spMkLst>
            <pc:docMk/>
            <pc:sldMk cId="2372009939" sldId="291"/>
            <ac:spMk id="3" creationId="{A57AC16C-500E-9C78-8346-0128CCBD38A1}"/>
          </ac:spMkLst>
        </pc:spChg>
        <pc:picChg chg="add mod ord">
          <ac:chgData name="Fernando Campos Silva Dal Maria" userId="b94ad212adab1eb6" providerId="LiveId" clId="{AC7DFA8B-4245-415D-AAC8-E8386DBC27AA}" dt="2022-07-03T21:02:17.086" v="565" actId="22"/>
          <ac:picMkLst>
            <pc:docMk/>
            <pc:sldMk cId="2372009939" sldId="291"/>
            <ac:picMk id="5" creationId="{A8828907-F4F7-73EE-3A59-9E100A3CF64A}"/>
          </ac:picMkLst>
        </pc:picChg>
      </pc:sldChg>
    </pc:docChg>
  </pc:docChgLst>
  <pc:docChgLst>
    <pc:chgData name="Fernando Campos Silva Dal Maria" userId="b94ad212adab1eb6" providerId="LiveId" clId="{923371F9-1F3B-480F-A6C6-B0D3C08B3ABE}"/>
    <pc:docChg chg="undo custSel addSld modSld">
      <pc:chgData name="Fernando Campos Silva Dal Maria" userId="b94ad212adab1eb6" providerId="LiveId" clId="{923371F9-1F3B-480F-A6C6-B0D3C08B3ABE}" dt="2022-04-17T18:24:41.154" v="305"/>
      <pc:docMkLst>
        <pc:docMk/>
      </pc:docMkLst>
      <pc:sldChg chg="addSp delSp modSp mod modTransition delAnim modAnim">
        <pc:chgData name="Fernando Campos Silva Dal Maria" userId="b94ad212adab1eb6" providerId="LiveId" clId="{923371F9-1F3B-480F-A6C6-B0D3C08B3ABE}" dt="2022-04-17T18:24:27.031" v="298"/>
        <pc:sldMkLst>
          <pc:docMk/>
          <pc:sldMk cId="1984022736" sldId="257"/>
        </pc:sldMkLst>
        <pc:picChg chg="add del mod">
          <ac:chgData name="Fernando Campos Silva Dal Maria" userId="b94ad212adab1eb6" providerId="LiveId" clId="{923371F9-1F3B-480F-A6C6-B0D3C08B3ABE}" dt="2022-04-17T18:19:39.392" v="271"/>
          <ac:picMkLst>
            <pc:docMk/>
            <pc:sldMk cId="1984022736" sldId="257"/>
            <ac:picMk id="3" creationId="{4B898561-748F-4642-814F-89684C64FA34}"/>
          </ac:picMkLst>
        </pc:picChg>
        <pc:picChg chg="add del mod">
          <ac:chgData name="Fernando Campos Silva Dal Maria" userId="b94ad212adab1eb6" providerId="LiveId" clId="{923371F9-1F3B-480F-A6C6-B0D3C08B3ABE}" dt="2022-04-17T18:19:55.007" v="273"/>
          <ac:picMkLst>
            <pc:docMk/>
            <pc:sldMk cId="1984022736" sldId="257"/>
            <ac:picMk id="6" creationId="{2415D4F0-8B08-49E1-ABAC-80B269E6D52A}"/>
          </ac:picMkLst>
        </pc:picChg>
        <pc:picChg chg="add del mod">
          <ac:chgData name="Fernando Campos Silva Dal Maria" userId="b94ad212adab1eb6" providerId="LiveId" clId="{923371F9-1F3B-480F-A6C6-B0D3C08B3ABE}" dt="2022-04-17T18:20:15.478" v="275" actId="478"/>
          <ac:picMkLst>
            <pc:docMk/>
            <pc:sldMk cId="1984022736" sldId="257"/>
            <ac:picMk id="7" creationId="{273B83EB-305F-4FF3-BED2-6A49401433E1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22.911" v="297"/>
        <pc:sldMkLst>
          <pc:docMk/>
          <pc:sldMk cId="199370847" sldId="259"/>
        </pc:sldMkLst>
        <pc:picChg chg="add del mod">
          <ac:chgData name="Fernando Campos Silva Dal Maria" userId="b94ad212adab1eb6" providerId="LiveId" clId="{923371F9-1F3B-480F-A6C6-B0D3C08B3ABE}" dt="2022-04-17T18:20:22.714" v="278" actId="478"/>
          <ac:picMkLst>
            <pc:docMk/>
            <pc:sldMk cId="199370847" sldId="259"/>
            <ac:picMk id="3" creationId="{2107FC3D-FFA7-4E02-A13F-7F89AABB7800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28.910" v="299"/>
        <pc:sldMkLst>
          <pc:docMk/>
          <pc:sldMk cId="3180469327" sldId="261"/>
        </pc:sldMkLst>
        <pc:picChg chg="add del mod">
          <ac:chgData name="Fernando Campos Silva Dal Maria" userId="b94ad212adab1eb6" providerId="LiveId" clId="{923371F9-1F3B-480F-A6C6-B0D3C08B3ABE}" dt="2022-04-17T18:20:18.325" v="276" actId="478"/>
          <ac:picMkLst>
            <pc:docMk/>
            <pc:sldMk cId="3180469327" sldId="261"/>
            <ac:picMk id="3" creationId="{EA10AC2D-43A1-4DD8-9819-2B10A96ED9D6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33.429" v="301"/>
        <pc:sldMkLst>
          <pc:docMk/>
          <pc:sldMk cId="948558042" sldId="277"/>
        </pc:sldMkLst>
        <pc:picChg chg="add del mod">
          <ac:chgData name="Fernando Campos Silva Dal Maria" userId="b94ad212adab1eb6" providerId="LiveId" clId="{923371F9-1F3B-480F-A6C6-B0D3C08B3ABE}" dt="2022-04-17T18:20:24.778" v="279" actId="478"/>
          <ac:picMkLst>
            <pc:docMk/>
            <pc:sldMk cId="948558042" sldId="277"/>
            <ac:picMk id="3" creationId="{54ABD441-EBE6-4845-B41A-795957AB50B4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41.154" v="305"/>
        <pc:sldMkLst>
          <pc:docMk/>
          <pc:sldMk cId="1415831721" sldId="278"/>
        </pc:sldMkLst>
        <pc:spChg chg="mod">
          <ac:chgData name="Fernando Campos Silva Dal Maria" userId="b94ad212adab1eb6" providerId="LiveId" clId="{923371F9-1F3B-480F-A6C6-B0D3C08B3ABE}" dt="2022-04-17T17:54:55.856" v="269" actId="20577"/>
          <ac:spMkLst>
            <pc:docMk/>
            <pc:sldMk cId="1415831721" sldId="278"/>
            <ac:spMk id="4" creationId="{59668187-F893-4931-B78D-94EC825F412D}"/>
          </ac:spMkLst>
        </pc:spChg>
        <pc:picChg chg="add del mod">
          <ac:chgData name="Fernando Campos Silva Dal Maria" userId="b94ad212adab1eb6" providerId="LiveId" clId="{923371F9-1F3B-480F-A6C6-B0D3C08B3ABE}" dt="2022-04-17T18:20:28.422" v="280" actId="478"/>
          <ac:picMkLst>
            <pc:docMk/>
            <pc:sldMk cId="1415831721" sldId="278"/>
            <ac:picMk id="6" creationId="{6D604DD5-3BA2-48EB-8016-CB85EB1484D6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30.474" v="300"/>
        <pc:sldMkLst>
          <pc:docMk/>
          <pc:sldMk cId="344847546" sldId="279"/>
        </pc:sldMkLst>
        <pc:picChg chg="add del mod">
          <ac:chgData name="Fernando Campos Silva Dal Maria" userId="b94ad212adab1eb6" providerId="LiveId" clId="{923371F9-1F3B-480F-A6C6-B0D3C08B3ABE}" dt="2022-04-17T18:20:20.782" v="277" actId="478"/>
          <ac:picMkLst>
            <pc:docMk/>
            <pc:sldMk cId="344847546" sldId="279"/>
            <ac:picMk id="2" creationId="{786CEE2D-6CB6-44E9-A836-483CD8030B9F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35.399" v="302"/>
        <pc:sldMkLst>
          <pc:docMk/>
          <pc:sldMk cId="4011623814" sldId="280"/>
        </pc:sldMkLst>
        <pc:picChg chg="add del mod">
          <ac:chgData name="Fernando Campos Silva Dal Maria" userId="b94ad212adab1eb6" providerId="LiveId" clId="{923371F9-1F3B-480F-A6C6-B0D3C08B3ABE}" dt="2022-04-17T18:20:30.594" v="281" actId="478"/>
          <ac:picMkLst>
            <pc:docMk/>
            <pc:sldMk cId="4011623814" sldId="280"/>
            <ac:picMk id="2" creationId="{54F82E86-0AC7-485A-9DCF-9EFE6F0DD459}"/>
          </ac:picMkLst>
        </pc:picChg>
      </pc:sldChg>
      <pc:sldChg chg="addSp delSp modSp mod modTransition delAnim">
        <pc:chgData name="Fernando Campos Silva Dal Maria" userId="b94ad212adab1eb6" providerId="LiveId" clId="{923371F9-1F3B-480F-A6C6-B0D3C08B3ABE}" dt="2022-04-17T18:24:37.093" v="303"/>
        <pc:sldMkLst>
          <pc:docMk/>
          <pc:sldMk cId="2168782751" sldId="281"/>
        </pc:sldMkLst>
        <pc:picChg chg="add del mod">
          <ac:chgData name="Fernando Campos Silva Dal Maria" userId="b94ad212adab1eb6" providerId="LiveId" clId="{923371F9-1F3B-480F-A6C6-B0D3C08B3ABE}" dt="2022-04-17T18:20:33.152" v="282" actId="478"/>
          <ac:picMkLst>
            <pc:docMk/>
            <pc:sldMk cId="2168782751" sldId="281"/>
            <ac:picMk id="2" creationId="{6321C34B-BA3E-4906-AFAF-A78565B36925}"/>
          </ac:picMkLst>
        </pc:picChg>
      </pc:sldChg>
      <pc:sldChg chg="addSp delSp modSp new mod modTransition modClrScheme delAnim chgLayout">
        <pc:chgData name="Fernando Campos Silva Dal Maria" userId="b94ad212adab1eb6" providerId="LiveId" clId="{923371F9-1F3B-480F-A6C6-B0D3C08B3ABE}" dt="2022-04-17T18:24:38.924" v="304"/>
        <pc:sldMkLst>
          <pc:docMk/>
          <pc:sldMk cId="758793932" sldId="282"/>
        </pc:sldMkLst>
        <pc:spChg chg="add mod">
          <ac:chgData name="Fernando Campos Silva Dal Maria" userId="b94ad212adab1eb6" providerId="LiveId" clId="{923371F9-1F3B-480F-A6C6-B0D3C08B3ABE}" dt="2022-04-17T16:59:50.756" v="29" actId="20577"/>
          <ac:spMkLst>
            <pc:docMk/>
            <pc:sldMk cId="758793932" sldId="282"/>
            <ac:spMk id="6" creationId="{2DBF9BDE-B077-72B6-768E-CFD92429CC56}"/>
          </ac:spMkLst>
        </pc:spChg>
        <pc:spChg chg="add del">
          <ac:chgData name="Fernando Campos Silva Dal Maria" userId="b94ad212adab1eb6" providerId="LiveId" clId="{923371F9-1F3B-480F-A6C6-B0D3C08B3ABE}" dt="2022-04-17T17:05:46.793" v="36" actId="22"/>
          <ac:spMkLst>
            <pc:docMk/>
            <pc:sldMk cId="758793932" sldId="282"/>
            <ac:spMk id="7" creationId="{5AD401EA-C24F-412B-90CF-655BF04BF140}"/>
          </ac:spMkLst>
        </pc:spChg>
        <pc:spChg chg="add mod">
          <ac:chgData name="Fernando Campos Silva Dal Maria" userId="b94ad212adab1eb6" providerId="LiveId" clId="{923371F9-1F3B-480F-A6C6-B0D3C08B3ABE}" dt="2022-04-17T17:28:21.027" v="267" actId="113"/>
          <ac:spMkLst>
            <pc:docMk/>
            <pc:sldMk cId="758793932" sldId="282"/>
            <ac:spMk id="49" creationId="{3ABF661B-2563-4BC3-80D6-567956DB2556}"/>
          </ac:spMkLst>
        </pc:spChg>
        <pc:picChg chg="add del mod">
          <ac:chgData name="Fernando Campos Silva Dal Maria" userId="b94ad212adab1eb6" providerId="LiveId" clId="{923371F9-1F3B-480F-A6C6-B0D3C08B3ABE}" dt="2022-04-17T18:20:35.255" v="283" actId="478"/>
          <ac:picMkLst>
            <pc:docMk/>
            <pc:sldMk cId="758793932" sldId="282"/>
            <ac:picMk id="2" creationId="{F5A800FA-0280-4A76-83B8-35E803C915E1}"/>
          </ac:picMkLst>
        </pc:picChg>
        <pc:picChg chg="add del mod">
          <ac:chgData name="Fernando Campos Silva Dal Maria" userId="b94ad212adab1eb6" providerId="LiveId" clId="{923371F9-1F3B-480F-A6C6-B0D3C08B3ABE}" dt="2022-04-17T17:02:45.586" v="34" actId="478"/>
          <ac:picMkLst>
            <pc:docMk/>
            <pc:sldMk cId="758793932" sldId="282"/>
            <ac:picMk id="3" creationId="{1CD3C0A5-C421-492D-B1B0-4539BE211FDC}"/>
          </ac:picMkLst>
        </pc:picChg>
        <pc:picChg chg="add del mod">
          <ac:chgData name="Fernando Campos Silva Dal Maria" userId="b94ad212adab1eb6" providerId="LiveId" clId="{923371F9-1F3B-480F-A6C6-B0D3C08B3ABE}" dt="2022-04-17T17:10:25.551" v="42" actId="478"/>
          <ac:picMkLst>
            <pc:docMk/>
            <pc:sldMk cId="758793932" sldId="282"/>
            <ac:picMk id="8" creationId="{1E4611EF-ABCC-40FA-AD22-28EBC960D6CA}"/>
          </ac:picMkLst>
        </pc:picChg>
        <pc:picChg chg="add mod">
          <ac:chgData name="Fernando Campos Silva Dal Maria" userId="b94ad212adab1eb6" providerId="LiveId" clId="{923371F9-1F3B-480F-A6C6-B0D3C08B3ABE}" dt="2022-04-17T17:23:15.363" v="135" actId="1076"/>
          <ac:picMkLst>
            <pc:docMk/>
            <pc:sldMk cId="758793932" sldId="282"/>
            <ac:picMk id="10" creationId="{1005D9B3-2B5C-41AB-BD79-2DCD25908591}"/>
          </ac:picMkLst>
        </pc:picChg>
        <pc:picChg chg="add del mod">
          <ac:chgData name="Fernando Campos Silva Dal Maria" userId="b94ad212adab1eb6" providerId="LiveId" clId="{923371F9-1F3B-480F-A6C6-B0D3C08B3ABE}" dt="2022-04-17T17:11:51.393" v="53" actId="478"/>
          <ac:picMkLst>
            <pc:docMk/>
            <pc:sldMk cId="758793932" sldId="282"/>
            <ac:picMk id="12" creationId="{722F971C-4E4F-4516-9ADA-84F90990CE47}"/>
          </ac:picMkLst>
        </pc:picChg>
        <pc:picChg chg="add del mod">
          <ac:chgData name="Fernando Campos Silva Dal Maria" userId="b94ad212adab1eb6" providerId="LiveId" clId="{923371F9-1F3B-480F-A6C6-B0D3C08B3ABE}" dt="2022-04-17T17:13:32.461" v="89" actId="478"/>
          <ac:picMkLst>
            <pc:docMk/>
            <pc:sldMk cId="758793932" sldId="282"/>
            <ac:picMk id="14" creationId="{0CFB6F5F-8664-43D8-B12E-87055BF78BE2}"/>
          </ac:picMkLst>
        </pc:picChg>
        <pc:picChg chg="add del mod">
          <ac:chgData name="Fernando Campos Silva Dal Maria" userId="b94ad212adab1eb6" providerId="LiveId" clId="{923371F9-1F3B-480F-A6C6-B0D3C08B3ABE}" dt="2022-04-17T17:15:35.150" v="106" actId="478"/>
          <ac:picMkLst>
            <pc:docMk/>
            <pc:sldMk cId="758793932" sldId="282"/>
            <ac:picMk id="16" creationId="{16118B22-D05F-463F-B8FD-5C6008BEAB1F}"/>
          </ac:picMkLst>
        </pc:picChg>
        <pc:picChg chg="add mod">
          <ac:chgData name="Fernando Campos Silva Dal Maria" userId="b94ad212adab1eb6" providerId="LiveId" clId="{923371F9-1F3B-480F-A6C6-B0D3C08B3ABE}" dt="2022-04-17T17:23:22.143" v="139" actId="1076"/>
          <ac:picMkLst>
            <pc:docMk/>
            <pc:sldMk cId="758793932" sldId="282"/>
            <ac:picMk id="18" creationId="{453B6B7E-F0FD-4D5E-9578-5124659BE988}"/>
          </ac:picMkLst>
        </pc:picChg>
        <pc:picChg chg="add mod">
          <ac:chgData name="Fernando Campos Silva Dal Maria" userId="b94ad212adab1eb6" providerId="LiveId" clId="{923371F9-1F3B-480F-A6C6-B0D3C08B3ABE}" dt="2022-04-17T17:23:23.561" v="140" actId="1076"/>
          <ac:picMkLst>
            <pc:docMk/>
            <pc:sldMk cId="758793932" sldId="282"/>
            <ac:picMk id="20" creationId="{FF1728F1-736E-45AB-AAE7-F50634215E1C}"/>
          </ac:picMkLst>
        </pc:picChg>
        <pc:picChg chg="add mod">
          <ac:chgData name="Fernando Campos Silva Dal Maria" userId="b94ad212adab1eb6" providerId="LiveId" clId="{923371F9-1F3B-480F-A6C6-B0D3C08B3ABE}" dt="2022-04-17T17:23:34.901" v="145" actId="1076"/>
          <ac:picMkLst>
            <pc:docMk/>
            <pc:sldMk cId="758793932" sldId="282"/>
            <ac:picMk id="22" creationId="{FF8DFDEE-6A71-41CF-B5B9-778D03BA6A8C}"/>
          </ac:picMkLst>
        </pc:picChg>
        <pc:picChg chg="add mod">
          <ac:chgData name="Fernando Campos Silva Dal Maria" userId="b94ad212adab1eb6" providerId="LiveId" clId="{923371F9-1F3B-480F-A6C6-B0D3C08B3ABE}" dt="2022-04-17T17:23:17.702" v="137" actId="1076"/>
          <ac:picMkLst>
            <pc:docMk/>
            <pc:sldMk cId="758793932" sldId="282"/>
            <ac:picMk id="24" creationId="{BD38CD7B-B996-4121-9C46-3FE47949A1BB}"/>
          </ac:picMkLst>
        </pc:picChg>
        <pc:picChg chg="add mod">
          <ac:chgData name="Fernando Campos Silva Dal Maria" userId="b94ad212adab1eb6" providerId="LiveId" clId="{923371F9-1F3B-480F-A6C6-B0D3C08B3ABE}" dt="2022-04-17T17:23:42.543" v="148" actId="1076"/>
          <ac:picMkLst>
            <pc:docMk/>
            <pc:sldMk cId="758793932" sldId="282"/>
            <ac:picMk id="26" creationId="{D7D02FCD-6E74-4A31-9DA1-3680FD55BD31}"/>
          </ac:picMkLst>
        </pc:picChg>
        <pc:picChg chg="add mod">
          <ac:chgData name="Fernando Campos Silva Dal Maria" userId="b94ad212adab1eb6" providerId="LiveId" clId="{923371F9-1F3B-480F-A6C6-B0D3C08B3ABE}" dt="2022-04-17T17:23:36.335" v="146" actId="1076"/>
          <ac:picMkLst>
            <pc:docMk/>
            <pc:sldMk cId="758793932" sldId="282"/>
            <ac:picMk id="28" creationId="{5C16CE4B-2650-4DD3-B32B-6F917D377239}"/>
          </ac:picMkLst>
        </pc:picChg>
        <pc:picChg chg="add mod">
          <ac:chgData name="Fernando Campos Silva Dal Maria" userId="b94ad212adab1eb6" providerId="LiveId" clId="{923371F9-1F3B-480F-A6C6-B0D3C08B3ABE}" dt="2022-04-17T17:23:20.902" v="138" actId="1076"/>
          <ac:picMkLst>
            <pc:docMk/>
            <pc:sldMk cId="758793932" sldId="282"/>
            <ac:picMk id="30" creationId="{64159E02-3312-4925-9971-7D72CDFA4003}"/>
          </ac:picMkLst>
        </pc:picChg>
        <pc:picChg chg="add mod">
          <ac:chgData name="Fernando Campos Silva Dal Maria" userId="b94ad212adab1eb6" providerId="LiveId" clId="{923371F9-1F3B-480F-A6C6-B0D3C08B3ABE}" dt="2022-04-17T17:23:37.196" v="147" actId="1076"/>
          <ac:picMkLst>
            <pc:docMk/>
            <pc:sldMk cId="758793932" sldId="282"/>
            <ac:picMk id="32" creationId="{80E0838B-C8A7-4CC8-9320-3A6BC1B04930}"/>
          </ac:picMkLst>
        </pc:picChg>
        <pc:picChg chg="add mod">
          <ac:chgData name="Fernando Campos Silva Dal Maria" userId="b94ad212adab1eb6" providerId="LiveId" clId="{923371F9-1F3B-480F-A6C6-B0D3C08B3ABE}" dt="2022-04-17T17:25:38.761" v="160" actId="1076"/>
          <ac:picMkLst>
            <pc:docMk/>
            <pc:sldMk cId="758793932" sldId="282"/>
            <ac:picMk id="34" creationId="{07A65C31-6129-4DBE-95ED-7876710F8152}"/>
          </ac:picMkLst>
        </pc:picChg>
        <pc:picChg chg="add mod">
          <ac:chgData name="Fernando Campos Silva Dal Maria" userId="b94ad212adab1eb6" providerId="LiveId" clId="{923371F9-1F3B-480F-A6C6-B0D3C08B3ABE}" dt="2022-04-17T17:27:05.817" v="196" actId="1076"/>
          <ac:picMkLst>
            <pc:docMk/>
            <pc:sldMk cId="758793932" sldId="282"/>
            <ac:picMk id="36" creationId="{0134F196-82D4-40EE-8827-5C218B827263}"/>
          </ac:picMkLst>
        </pc:picChg>
        <pc:picChg chg="add mod">
          <ac:chgData name="Fernando Campos Silva Dal Maria" userId="b94ad212adab1eb6" providerId="LiveId" clId="{923371F9-1F3B-480F-A6C6-B0D3C08B3ABE}" dt="2022-04-17T17:27:09.108" v="197" actId="1076"/>
          <ac:picMkLst>
            <pc:docMk/>
            <pc:sldMk cId="758793932" sldId="282"/>
            <ac:picMk id="38" creationId="{F80A669F-86EE-494A-B25C-B17E738D7221}"/>
          </ac:picMkLst>
        </pc:picChg>
        <pc:picChg chg="add mod">
          <ac:chgData name="Fernando Campos Silva Dal Maria" userId="b94ad212adab1eb6" providerId="LiveId" clId="{923371F9-1F3B-480F-A6C6-B0D3C08B3ABE}" dt="2022-04-17T17:27:13.907" v="198" actId="1076"/>
          <ac:picMkLst>
            <pc:docMk/>
            <pc:sldMk cId="758793932" sldId="282"/>
            <ac:picMk id="40" creationId="{14B9F34F-D53B-4F98-A7DF-E14A816F317C}"/>
          </ac:picMkLst>
        </pc:picChg>
        <pc:picChg chg="add mod">
          <ac:chgData name="Fernando Campos Silva Dal Maria" userId="b94ad212adab1eb6" providerId="LiveId" clId="{923371F9-1F3B-480F-A6C6-B0D3C08B3ABE}" dt="2022-04-17T17:27:17.854" v="199" actId="1076"/>
          <ac:picMkLst>
            <pc:docMk/>
            <pc:sldMk cId="758793932" sldId="282"/>
            <ac:picMk id="42" creationId="{16AE53A3-3463-434C-87D3-512E3BD419A9}"/>
          </ac:picMkLst>
        </pc:picChg>
        <pc:picChg chg="add mod">
          <ac:chgData name="Fernando Campos Silva Dal Maria" userId="b94ad212adab1eb6" providerId="LiveId" clId="{923371F9-1F3B-480F-A6C6-B0D3C08B3ABE}" dt="2022-04-17T17:27:21.819" v="200" actId="1076"/>
          <ac:picMkLst>
            <pc:docMk/>
            <pc:sldMk cId="758793932" sldId="282"/>
            <ac:picMk id="44" creationId="{66C93DAF-59AF-442B-AC85-5FC202F0B215}"/>
          </ac:picMkLst>
        </pc:picChg>
        <pc:picChg chg="add mod">
          <ac:chgData name="Fernando Campos Silva Dal Maria" userId="b94ad212adab1eb6" providerId="LiveId" clId="{923371F9-1F3B-480F-A6C6-B0D3C08B3ABE}" dt="2022-04-17T17:27:24.385" v="201" actId="1076"/>
          <ac:picMkLst>
            <pc:docMk/>
            <pc:sldMk cId="758793932" sldId="282"/>
            <ac:picMk id="46" creationId="{00D805FC-59D2-4769-90D1-6079BDF49128}"/>
          </ac:picMkLst>
        </pc:picChg>
        <pc:picChg chg="add mod">
          <ac:chgData name="Fernando Campos Silva Dal Maria" userId="b94ad212adab1eb6" providerId="LiveId" clId="{923371F9-1F3B-480F-A6C6-B0D3C08B3ABE}" dt="2022-04-17T17:27:27.299" v="202" actId="1076"/>
          <ac:picMkLst>
            <pc:docMk/>
            <pc:sldMk cId="758793932" sldId="282"/>
            <ac:picMk id="48" creationId="{D813D8C0-94C6-4FC2-9D22-FD363DDCEAD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#3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b="1" noProof="0" dirty="0"/>
            <a:t>Compromisso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pt-BR" noProof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/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b="1" noProof="0" dirty="0"/>
            <a:t>Foco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pt-BR" noProof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>
            <a:lnSpc>
              <a:spcPct val="100000"/>
            </a:lnSpc>
          </a:pPr>
          <a:endParaRPr lang="pt-BR" noProof="0"/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b="1" noProof="0" dirty="0"/>
            <a:t>Abertura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pt-BR" noProof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pt-BR" noProof="0"/>
        </a:p>
      </dgm:t>
    </dgm:pt>
    <dgm:pt modelId="{ACADA3DC-A0B9-4810-BD35-A1048F4F4A4C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en-US" b="1" noProof="0" dirty="0" err="1"/>
            <a:t>Respeito</a:t>
          </a:r>
          <a:endParaRPr lang="pt-BR" b="1" noProof="0" dirty="0"/>
        </a:p>
      </dgm:t>
    </dgm:pt>
    <dgm:pt modelId="{2C5A82B2-C859-4323-8AA9-6C2E093757EF}" type="parTrans" cxnId="{826055B0-3326-4C18-9FA9-BD93B81DB424}">
      <dgm:prSet/>
      <dgm:spPr/>
      <dgm:t>
        <a:bodyPr/>
        <a:lstStyle/>
        <a:p>
          <a:endParaRPr lang="pt-BR"/>
        </a:p>
      </dgm:t>
    </dgm:pt>
    <dgm:pt modelId="{6C1E903A-A767-4070-B644-03929F1F8CA4}" type="sibTrans" cxnId="{826055B0-3326-4C18-9FA9-BD93B81DB424}">
      <dgm:prSet/>
      <dgm:spPr/>
      <dgm:t>
        <a:bodyPr/>
        <a:lstStyle/>
        <a:p>
          <a:endParaRPr lang="pt-BR"/>
        </a:p>
      </dgm:t>
    </dgm:pt>
    <dgm:pt modelId="{E2847D64-002D-41B9-B4AB-0EA4527F3DD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pt-BR" b="1" noProof="0" dirty="0"/>
            <a:t>Coragem</a:t>
          </a:r>
        </a:p>
      </dgm:t>
    </dgm:pt>
    <dgm:pt modelId="{CC27885B-E3BC-4DD0-A8E6-4AA7F218E20F}" type="parTrans" cxnId="{88F758B5-EC01-4B52-98FE-2A31A100F314}">
      <dgm:prSet/>
      <dgm:spPr/>
      <dgm:t>
        <a:bodyPr/>
        <a:lstStyle/>
        <a:p>
          <a:endParaRPr lang="pt-BR"/>
        </a:p>
      </dgm:t>
    </dgm:pt>
    <dgm:pt modelId="{847BE8D2-DCBF-4038-AE69-4F00BBE69C55}" type="sibTrans" cxnId="{88F758B5-EC01-4B52-98FE-2A31A100F314}">
      <dgm:prSet/>
      <dgm:spPr/>
      <dgm:t>
        <a:bodyPr/>
        <a:lstStyle/>
        <a:p>
          <a:endParaRPr lang="pt-BR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5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5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5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5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5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5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5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5">
        <dgm:presLayoutVars>
          <dgm:chMax val="1"/>
          <dgm:chPref val="1"/>
        </dgm:presLayoutVars>
      </dgm:prSet>
      <dgm:spPr/>
    </dgm:pt>
    <dgm:pt modelId="{BF4829B1-370F-40B3-890D-E5A91DA906C8}" type="pres">
      <dgm:prSet presAssocID="{77D0876E-2BA2-4E28-ADB5-9885FCB7156A}" presName="sibTrans" presStyleCnt="0"/>
      <dgm:spPr/>
    </dgm:pt>
    <dgm:pt modelId="{ECCA4963-6D1A-4129-83B7-6F36D2164D6A}" type="pres">
      <dgm:prSet presAssocID="{ACADA3DC-A0B9-4810-BD35-A1048F4F4A4C}" presName="compNode" presStyleCnt="0"/>
      <dgm:spPr/>
    </dgm:pt>
    <dgm:pt modelId="{AC170B48-4535-49D1-A2F4-D65C779E4463}" type="pres">
      <dgm:prSet presAssocID="{ACADA3DC-A0B9-4810-BD35-A1048F4F4A4C}" presName="iconBgRect" presStyleLbl="bgShp" presStyleIdx="3" presStyleCnt="5" custScaleX="159233"/>
      <dgm:spPr>
        <a:prstGeom prst="wedgeRectCallout">
          <a:avLst/>
        </a:prstGeom>
      </dgm:spPr>
    </dgm:pt>
    <dgm:pt modelId="{AE201A63-B6A0-4041-9A11-1D076AFB9EBC}" type="pres">
      <dgm:prSet presAssocID="{ACADA3DC-A0B9-4810-BD35-A1048F4F4A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o de mão com preenchimento sólido"/>
        </a:ext>
      </dgm:extLst>
    </dgm:pt>
    <dgm:pt modelId="{9E5FA161-5EFF-40E6-8E7B-24C138B33BAE}" type="pres">
      <dgm:prSet presAssocID="{ACADA3DC-A0B9-4810-BD35-A1048F4F4A4C}" presName="spaceRect" presStyleCnt="0"/>
      <dgm:spPr/>
    </dgm:pt>
    <dgm:pt modelId="{84E67F87-E164-4233-84F3-ADD40599CEC4}" type="pres">
      <dgm:prSet presAssocID="{ACADA3DC-A0B9-4810-BD35-A1048F4F4A4C}" presName="textRect" presStyleLbl="revTx" presStyleIdx="3" presStyleCnt="5">
        <dgm:presLayoutVars>
          <dgm:chMax val="1"/>
          <dgm:chPref val="1"/>
        </dgm:presLayoutVars>
      </dgm:prSet>
      <dgm:spPr/>
    </dgm:pt>
    <dgm:pt modelId="{83826B67-A5A5-45C7-A0B1-D6EC7EDE22E4}" type="pres">
      <dgm:prSet presAssocID="{6C1E903A-A767-4070-B644-03929F1F8CA4}" presName="sibTrans" presStyleCnt="0"/>
      <dgm:spPr/>
    </dgm:pt>
    <dgm:pt modelId="{5091384A-FED5-4255-A41A-F5B9B42D577E}" type="pres">
      <dgm:prSet presAssocID="{E2847D64-002D-41B9-B4AB-0EA4527F3DD5}" presName="compNode" presStyleCnt="0"/>
      <dgm:spPr/>
    </dgm:pt>
    <dgm:pt modelId="{F8783BAB-526A-4883-835E-5C6A9311D7EE}" type="pres">
      <dgm:prSet presAssocID="{E2847D64-002D-41B9-B4AB-0EA4527F3DD5}" presName="iconBgRect" presStyleLbl="bgShp" presStyleIdx="4" presStyleCnt="5" custScaleX="155681"/>
      <dgm:spPr>
        <a:prstGeom prst="wedgeRectCallout">
          <a:avLst/>
        </a:prstGeom>
      </dgm:spPr>
    </dgm:pt>
    <dgm:pt modelId="{7B4369AF-BAC3-4913-9CA3-02303F36D702}" type="pres">
      <dgm:prSet presAssocID="{E2847D64-002D-41B9-B4AB-0EA4527F3DD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ção com preenchimento sólido"/>
        </a:ext>
      </dgm:extLst>
    </dgm:pt>
    <dgm:pt modelId="{BAB96E2E-77F0-43A6-A989-358F92511B3F}" type="pres">
      <dgm:prSet presAssocID="{E2847D64-002D-41B9-B4AB-0EA4527F3DD5}" presName="spaceRect" presStyleCnt="0"/>
      <dgm:spPr/>
    </dgm:pt>
    <dgm:pt modelId="{450C7472-7EBA-4622-A1E7-C40E9987A678}" type="pres">
      <dgm:prSet presAssocID="{E2847D64-002D-41B9-B4AB-0EA4527F3DD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291A409-310C-49E0-B60C-5810294BA912}" type="presOf" srcId="{4D7D34C7-9466-4514-BF51-7396C17436B5}" destId="{529F61D3-444E-4541-AC4F-326FDA9BEAF3}" srcOrd="0" destOrd="0" presId="urn:microsoft.com/office/officeart/2018/5/layout/IconCircleLabelList#3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AC1BF740-2232-46D7-BB38-FF7E3FE20B80}" type="presOf" srcId="{7B62DEA7-9DCD-4B2E-9DC5-BE121C266AFD}" destId="{87B1B46A-CA1D-4445-8579-F40C78A1880B}" srcOrd="0" destOrd="0" presId="urn:microsoft.com/office/officeart/2018/5/layout/IconCircleLabelList#3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DE161B46-88F8-49B8-9CE9-0A9833EB7E53}" type="presOf" srcId="{41CDB9B8-E81E-41E7-AE89-8F6EDFC88D92}" destId="{7600CD1A-2D28-4054-8809-838E618A0595}" srcOrd="0" destOrd="0" presId="urn:microsoft.com/office/officeart/2018/5/layout/IconCircleLabelList#3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1F4A44F-BE27-4939-A4B4-E1D9A54D7DF2}" type="presOf" srcId="{8E185869-F0D4-43E2-B08A-2F3E83EE98F3}" destId="{3360347C-5C69-4C15-9A6A-3E9A9E20C3DA}" srcOrd="0" destOrd="0" presId="urn:microsoft.com/office/officeart/2018/5/layout/IconCircleLabelList#3"/>
    <dgm:cxn modelId="{8F539999-7E92-4202-B17E-D1F106DAE6F3}" type="presOf" srcId="{ACADA3DC-A0B9-4810-BD35-A1048F4F4A4C}" destId="{84E67F87-E164-4233-84F3-ADD40599CEC4}" srcOrd="0" destOrd="0" presId="urn:microsoft.com/office/officeart/2018/5/layout/IconCircleLabelList#3"/>
    <dgm:cxn modelId="{826055B0-3326-4C18-9FA9-BD93B81DB424}" srcId="{7B62DEA7-9DCD-4B2E-9DC5-BE121C266AFD}" destId="{ACADA3DC-A0B9-4810-BD35-A1048F4F4A4C}" srcOrd="3" destOrd="0" parTransId="{2C5A82B2-C859-4323-8AA9-6C2E093757EF}" sibTransId="{6C1E903A-A767-4070-B644-03929F1F8CA4}"/>
    <dgm:cxn modelId="{88F758B5-EC01-4B52-98FE-2A31A100F314}" srcId="{7B62DEA7-9DCD-4B2E-9DC5-BE121C266AFD}" destId="{E2847D64-002D-41B9-B4AB-0EA4527F3DD5}" srcOrd="4" destOrd="0" parTransId="{CC27885B-E3BC-4DD0-A8E6-4AA7F218E20F}" sibTransId="{847BE8D2-DCBF-4038-AE69-4F00BBE69C55}"/>
    <dgm:cxn modelId="{9358D2F2-BE36-43AE-8B32-7FBD9684F6B7}" type="presOf" srcId="{E2847D64-002D-41B9-B4AB-0EA4527F3DD5}" destId="{450C7472-7EBA-4622-A1E7-C40E9987A678}" srcOrd="0" destOrd="0" presId="urn:microsoft.com/office/officeart/2018/5/layout/IconCircleLabelList#3"/>
    <dgm:cxn modelId="{1242334D-5C58-43DF-872B-083EE8D99B1F}" type="presParOf" srcId="{87B1B46A-CA1D-4445-8579-F40C78A1880B}" destId="{B78F77A9-D452-4F3F-ADF1-08124CDCB940}" srcOrd="0" destOrd="0" presId="urn:microsoft.com/office/officeart/2018/5/layout/IconCircleLabelList#3"/>
    <dgm:cxn modelId="{9F6C9462-B08A-455D-84B1-9EE36B351DCB}" type="presParOf" srcId="{B78F77A9-D452-4F3F-ADF1-08124CDCB940}" destId="{223CEBFB-B6C0-4518-9E76-B1250D3AEE20}" srcOrd="0" destOrd="0" presId="urn:microsoft.com/office/officeart/2018/5/layout/IconCircleLabelList#3"/>
    <dgm:cxn modelId="{4C244F8E-BABB-40AA-B331-DE232901EEAC}" type="presParOf" srcId="{B78F77A9-D452-4F3F-ADF1-08124CDCB940}" destId="{CEC3BB2D-F9F1-4489-93C4-A156AC3849E7}" srcOrd="1" destOrd="0" presId="urn:microsoft.com/office/officeart/2018/5/layout/IconCircleLabelList#3"/>
    <dgm:cxn modelId="{A8CCD6E0-DEA6-4192-B9CD-7FF30FEA7CEC}" type="presParOf" srcId="{B78F77A9-D452-4F3F-ADF1-08124CDCB940}" destId="{99D442A7-5D31-4CD1-A931-5F3D628718C8}" srcOrd="2" destOrd="0" presId="urn:microsoft.com/office/officeart/2018/5/layout/IconCircleLabelList#3"/>
    <dgm:cxn modelId="{03C963C8-D247-405A-9F3C-DEE9A05E4CF4}" type="presParOf" srcId="{B78F77A9-D452-4F3F-ADF1-08124CDCB940}" destId="{7600CD1A-2D28-4054-8809-838E618A0595}" srcOrd="3" destOrd="0" presId="urn:microsoft.com/office/officeart/2018/5/layout/IconCircleLabelList#3"/>
    <dgm:cxn modelId="{C667BA1C-090B-47E9-B9C3-756EF9A969F0}" type="presParOf" srcId="{87B1B46A-CA1D-4445-8579-F40C78A1880B}" destId="{9D599636-89FD-41B5-970D-9F8617BA295C}" srcOrd="1" destOrd="0" presId="urn:microsoft.com/office/officeart/2018/5/layout/IconCircleLabelList#3"/>
    <dgm:cxn modelId="{E6C40F1D-2862-4308-A1D0-F26906439CF8}" type="presParOf" srcId="{87B1B46A-CA1D-4445-8579-F40C78A1880B}" destId="{E765D845-767A-46E9-BD73-B0B0E82FE9B0}" srcOrd="2" destOrd="0" presId="urn:microsoft.com/office/officeart/2018/5/layout/IconCircleLabelList#3"/>
    <dgm:cxn modelId="{092E220E-067B-44BB-91FF-50E149F223BA}" type="presParOf" srcId="{E765D845-767A-46E9-BD73-B0B0E82FE9B0}" destId="{F82A6E7C-4234-4816-9EB8-ED399009E25C}" srcOrd="0" destOrd="0" presId="urn:microsoft.com/office/officeart/2018/5/layout/IconCircleLabelList#3"/>
    <dgm:cxn modelId="{102E7DF6-BE35-40DB-837C-F70C1653BD35}" type="presParOf" srcId="{E765D845-767A-46E9-BD73-B0B0E82FE9B0}" destId="{8BA5F9BB-3E28-4026-A392-7F4C0A3085E2}" srcOrd="1" destOrd="0" presId="urn:microsoft.com/office/officeart/2018/5/layout/IconCircleLabelList#3"/>
    <dgm:cxn modelId="{8747FCE9-BB25-4760-9D72-2A10D73A112E}" type="presParOf" srcId="{E765D845-767A-46E9-BD73-B0B0E82FE9B0}" destId="{DC8182C7-C8E0-4DAE-B344-FE508B06E860}" srcOrd="2" destOrd="0" presId="urn:microsoft.com/office/officeart/2018/5/layout/IconCircleLabelList#3"/>
    <dgm:cxn modelId="{88B40181-DEF3-4859-B808-A9075B358F74}" type="presParOf" srcId="{E765D845-767A-46E9-BD73-B0B0E82FE9B0}" destId="{529F61D3-444E-4541-AC4F-326FDA9BEAF3}" srcOrd="3" destOrd="0" presId="urn:microsoft.com/office/officeart/2018/5/layout/IconCircleLabelList#3"/>
    <dgm:cxn modelId="{571EF53D-37A7-472E-B153-87B463EC2E6C}" type="presParOf" srcId="{87B1B46A-CA1D-4445-8579-F40C78A1880B}" destId="{A999AABC-CAD9-4E1C-B78B-2BECA8D43C27}" srcOrd="3" destOrd="0" presId="urn:microsoft.com/office/officeart/2018/5/layout/IconCircleLabelList#3"/>
    <dgm:cxn modelId="{8CE240E0-BFF4-4ABF-9752-B13F43B7FE6E}" type="presParOf" srcId="{87B1B46A-CA1D-4445-8579-F40C78A1880B}" destId="{DB99A9BB-B1B8-433F-A4FA-6F31B826EE48}" srcOrd="4" destOrd="0" presId="urn:microsoft.com/office/officeart/2018/5/layout/IconCircleLabelList#3"/>
    <dgm:cxn modelId="{674CDD15-206F-4F59-87AE-FCEFB6B6A435}" type="presParOf" srcId="{DB99A9BB-B1B8-433F-A4FA-6F31B826EE48}" destId="{CA848760-99D5-488A-AFB3-9EA6BD946B87}" srcOrd="0" destOrd="0" presId="urn:microsoft.com/office/officeart/2018/5/layout/IconCircleLabelList#3"/>
    <dgm:cxn modelId="{D3FA9638-7BFE-4932-854C-F579F09AFB10}" type="presParOf" srcId="{DB99A9BB-B1B8-433F-A4FA-6F31B826EE48}" destId="{FD5546ED-1D49-469E-BE29-17C87FAFD7C8}" srcOrd="1" destOrd="0" presId="urn:microsoft.com/office/officeart/2018/5/layout/IconCircleLabelList#3"/>
    <dgm:cxn modelId="{133FBE96-086B-4082-9A3A-5DCB9061B2EF}" type="presParOf" srcId="{DB99A9BB-B1B8-433F-A4FA-6F31B826EE48}" destId="{408A0B1B-BC17-40DB-A76F-65541C3B4325}" srcOrd="2" destOrd="0" presId="urn:microsoft.com/office/officeart/2018/5/layout/IconCircleLabelList#3"/>
    <dgm:cxn modelId="{EDADB84F-A314-4B46-B5B2-9FCA3D5415C8}" type="presParOf" srcId="{DB99A9BB-B1B8-433F-A4FA-6F31B826EE48}" destId="{3360347C-5C69-4C15-9A6A-3E9A9E20C3DA}" srcOrd="3" destOrd="0" presId="urn:microsoft.com/office/officeart/2018/5/layout/IconCircleLabelList#3"/>
    <dgm:cxn modelId="{C745A0C4-BADB-4197-B6DD-00C8B145FEEB}" type="presParOf" srcId="{87B1B46A-CA1D-4445-8579-F40C78A1880B}" destId="{BF4829B1-370F-40B3-890D-E5A91DA906C8}" srcOrd="5" destOrd="0" presId="urn:microsoft.com/office/officeart/2018/5/layout/IconCircleLabelList#3"/>
    <dgm:cxn modelId="{2C3C893A-3B64-40BE-A16E-EBDAD2FC93F7}" type="presParOf" srcId="{87B1B46A-CA1D-4445-8579-F40C78A1880B}" destId="{ECCA4963-6D1A-4129-83B7-6F36D2164D6A}" srcOrd="6" destOrd="0" presId="urn:microsoft.com/office/officeart/2018/5/layout/IconCircleLabelList#3"/>
    <dgm:cxn modelId="{A954B5E7-8499-459E-880A-110B5B6B2A7C}" type="presParOf" srcId="{ECCA4963-6D1A-4129-83B7-6F36D2164D6A}" destId="{AC170B48-4535-49D1-A2F4-D65C779E4463}" srcOrd="0" destOrd="0" presId="urn:microsoft.com/office/officeart/2018/5/layout/IconCircleLabelList#3"/>
    <dgm:cxn modelId="{1C3569E0-C18B-4DA6-9AE2-91FDC410330B}" type="presParOf" srcId="{ECCA4963-6D1A-4129-83B7-6F36D2164D6A}" destId="{AE201A63-B6A0-4041-9A11-1D076AFB9EBC}" srcOrd="1" destOrd="0" presId="urn:microsoft.com/office/officeart/2018/5/layout/IconCircleLabelList#3"/>
    <dgm:cxn modelId="{FE28486F-D6A5-4909-AA43-29B14C200919}" type="presParOf" srcId="{ECCA4963-6D1A-4129-83B7-6F36D2164D6A}" destId="{9E5FA161-5EFF-40E6-8E7B-24C138B33BAE}" srcOrd="2" destOrd="0" presId="urn:microsoft.com/office/officeart/2018/5/layout/IconCircleLabelList#3"/>
    <dgm:cxn modelId="{CF146614-FABE-4389-B076-DC889A354CFE}" type="presParOf" srcId="{ECCA4963-6D1A-4129-83B7-6F36D2164D6A}" destId="{84E67F87-E164-4233-84F3-ADD40599CEC4}" srcOrd="3" destOrd="0" presId="urn:microsoft.com/office/officeart/2018/5/layout/IconCircleLabelList#3"/>
    <dgm:cxn modelId="{D7F10EDA-633A-4E58-A214-E750629E34D0}" type="presParOf" srcId="{87B1B46A-CA1D-4445-8579-F40C78A1880B}" destId="{83826B67-A5A5-45C7-A0B1-D6EC7EDE22E4}" srcOrd="7" destOrd="0" presId="urn:microsoft.com/office/officeart/2018/5/layout/IconCircleLabelList#3"/>
    <dgm:cxn modelId="{B890E355-33A5-47A3-8258-F343C49C9F94}" type="presParOf" srcId="{87B1B46A-CA1D-4445-8579-F40C78A1880B}" destId="{5091384A-FED5-4255-A41A-F5B9B42D577E}" srcOrd="8" destOrd="0" presId="urn:microsoft.com/office/officeart/2018/5/layout/IconCircleLabelList#3"/>
    <dgm:cxn modelId="{63BD236B-64BC-483F-ACEF-70BBB086F120}" type="presParOf" srcId="{5091384A-FED5-4255-A41A-F5B9B42D577E}" destId="{F8783BAB-526A-4883-835E-5C6A9311D7EE}" srcOrd="0" destOrd="0" presId="urn:microsoft.com/office/officeart/2018/5/layout/IconCircleLabelList#3"/>
    <dgm:cxn modelId="{FAE3B554-DABF-42C3-B0E1-F3E93F4A0579}" type="presParOf" srcId="{5091384A-FED5-4255-A41A-F5B9B42D577E}" destId="{7B4369AF-BAC3-4913-9CA3-02303F36D702}" srcOrd="1" destOrd="0" presId="urn:microsoft.com/office/officeart/2018/5/layout/IconCircleLabelList#3"/>
    <dgm:cxn modelId="{3FE8441B-8E05-4CBF-8DFE-CBDCC1FE079C}" type="presParOf" srcId="{5091384A-FED5-4255-A41A-F5B9B42D577E}" destId="{BAB96E2E-77F0-43A6-A989-358F92511B3F}" srcOrd="2" destOrd="0" presId="urn:microsoft.com/office/officeart/2018/5/layout/IconCircleLabelList#3"/>
    <dgm:cxn modelId="{D9215360-4883-4C70-8CB0-C98022BC9D39}" type="presParOf" srcId="{5091384A-FED5-4255-A41A-F5B9B42D577E}" destId="{450C7472-7EBA-4622-A1E7-C40E9987A678}" srcOrd="3" destOrd="0" presId="urn:microsoft.com/office/officeart/2018/5/layout/IconCircleLabelList#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pt-BR" noProof="0" dirty="0">
              <a:solidFill>
                <a:schemeClr val="accent1"/>
              </a:solidFill>
            </a:rPr>
            <a:t>Introdução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pt-BR" sz="1400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pt-BR" noProof="0" dirty="0"/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pt-BR" noProof="0" dirty="0">
              <a:solidFill>
                <a:schemeClr val="accent1"/>
              </a:solidFill>
            </a:rPr>
            <a:t>Metodologia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pt-BR" sz="1400" noProof="0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pt-BR" noProof="0" dirty="0"/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pt-BR" noProof="0" dirty="0">
              <a:solidFill>
                <a:schemeClr val="accent1"/>
              </a:solidFill>
            </a:rPr>
            <a:t>Referências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pt-BR" sz="1400" noProof="0" dirty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pt-BR" noProof="0" dirty="0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 custLinFactNeighborX="-5713" custLinFactNeighborY="-950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515516" y="2297"/>
          <a:ext cx="1504099" cy="972544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988556" y="226335"/>
          <a:ext cx="558017" cy="558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470397" y="1277766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b="1" kern="1200" noProof="0" dirty="0"/>
            <a:t>Compromisso</a:t>
          </a:r>
        </a:p>
      </dsp:txBody>
      <dsp:txXfrm>
        <a:off x="470397" y="1277766"/>
        <a:ext cx="1594335" cy="637734"/>
      </dsp:txXfrm>
    </dsp:sp>
    <dsp:sp modelId="{F82A6E7C-4234-4816-9EB8-ED399009E25C}">
      <dsp:nvSpPr>
        <dsp:cNvPr id="0" name=""/>
        <dsp:cNvSpPr/>
      </dsp:nvSpPr>
      <dsp:spPr>
        <a:xfrm>
          <a:off x="2388860" y="2297"/>
          <a:ext cx="1504099" cy="972544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861901" y="209561"/>
          <a:ext cx="558017" cy="558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2343742" y="1277766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b="1" kern="1200" noProof="0" dirty="0"/>
            <a:t>Foco</a:t>
          </a:r>
        </a:p>
      </dsp:txBody>
      <dsp:txXfrm>
        <a:off x="2343742" y="1277766"/>
        <a:ext cx="1594335" cy="637734"/>
      </dsp:txXfrm>
    </dsp:sp>
    <dsp:sp modelId="{CA848760-99D5-488A-AFB3-9EA6BD946B87}">
      <dsp:nvSpPr>
        <dsp:cNvPr id="0" name=""/>
        <dsp:cNvSpPr/>
      </dsp:nvSpPr>
      <dsp:spPr>
        <a:xfrm>
          <a:off x="4262205" y="2297"/>
          <a:ext cx="1504099" cy="972544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757215" y="209561"/>
          <a:ext cx="558017" cy="558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4217087" y="1277766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b="1" kern="1200" noProof="0" dirty="0"/>
            <a:t>Abertura</a:t>
          </a:r>
        </a:p>
      </dsp:txBody>
      <dsp:txXfrm>
        <a:off x="4217087" y="1277766"/>
        <a:ext cx="1594335" cy="637734"/>
      </dsp:txXfrm>
    </dsp:sp>
    <dsp:sp modelId="{AC170B48-4535-49D1-A2F4-D65C779E4463}">
      <dsp:nvSpPr>
        <dsp:cNvPr id="0" name=""/>
        <dsp:cNvSpPr/>
      </dsp:nvSpPr>
      <dsp:spPr>
        <a:xfrm>
          <a:off x="1429931" y="2314084"/>
          <a:ext cx="1548612" cy="972544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01A63-B6A0-4041-9A11-1D076AFB9EBC}">
      <dsp:nvSpPr>
        <dsp:cNvPr id="0" name=""/>
        <dsp:cNvSpPr/>
      </dsp:nvSpPr>
      <dsp:spPr>
        <a:xfrm>
          <a:off x="1925229" y="2521348"/>
          <a:ext cx="558017" cy="558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67F87-E164-4233-84F3-ADD40599CEC4}">
      <dsp:nvSpPr>
        <dsp:cNvPr id="0" name=""/>
        <dsp:cNvSpPr/>
      </dsp:nvSpPr>
      <dsp:spPr>
        <a:xfrm>
          <a:off x="1407070" y="3589553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noProof="0" dirty="0" err="1"/>
            <a:t>Respeito</a:t>
          </a:r>
          <a:endParaRPr lang="pt-BR" sz="1600" b="1" kern="1200" noProof="0" dirty="0"/>
        </a:p>
      </dsp:txBody>
      <dsp:txXfrm>
        <a:off x="1407070" y="3589553"/>
        <a:ext cx="1594335" cy="637734"/>
      </dsp:txXfrm>
    </dsp:sp>
    <dsp:sp modelId="{F8783BAB-526A-4883-835E-5C6A9311D7EE}">
      <dsp:nvSpPr>
        <dsp:cNvPr id="0" name=""/>
        <dsp:cNvSpPr/>
      </dsp:nvSpPr>
      <dsp:spPr>
        <a:xfrm>
          <a:off x="3320549" y="2314084"/>
          <a:ext cx="1514067" cy="972544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369AF-BAC3-4913-9CA3-02303F36D702}">
      <dsp:nvSpPr>
        <dsp:cNvPr id="0" name=""/>
        <dsp:cNvSpPr/>
      </dsp:nvSpPr>
      <dsp:spPr>
        <a:xfrm>
          <a:off x="3798574" y="2521348"/>
          <a:ext cx="558017" cy="5580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C7472-7EBA-4622-A1E7-C40E9987A678}">
      <dsp:nvSpPr>
        <dsp:cNvPr id="0" name=""/>
        <dsp:cNvSpPr/>
      </dsp:nvSpPr>
      <dsp:spPr>
        <a:xfrm>
          <a:off x="3280414" y="3589553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b="1" kern="1200" noProof="0" dirty="0"/>
            <a:t>Coragem</a:t>
          </a:r>
        </a:p>
      </dsp:txBody>
      <dsp:txXfrm>
        <a:off x="3280414" y="3589553"/>
        <a:ext cx="1594335" cy="637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96520" rIns="96520" bIns="96520" numCol="1" spcCol="1270" rtlCol="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3800" kern="1200" noProof="0" dirty="0">
              <a:solidFill>
                <a:schemeClr val="accent1"/>
              </a:solidFill>
            </a:rPr>
            <a:t>Introdução</a:t>
          </a: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" y="263788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96520" rIns="96520" bIns="96520" numCol="1" spcCol="1270" rtlCol="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3800" kern="1200" noProof="0" dirty="0">
              <a:solidFill>
                <a:schemeClr val="accent1"/>
              </a:solidFill>
            </a:rPr>
            <a:t>Metodologia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96520" rIns="96520" bIns="96520" numCol="1" spcCol="1270" rtlCol="0" anchor="ctr" anchorCtr="0">
          <a:noAutofit/>
        </a:bodyPr>
        <a:lstStyle/>
        <a:p>
          <a:pPr marL="0" lvl="0" indent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3800" kern="1200" noProof="0" dirty="0">
              <a:solidFill>
                <a:schemeClr val="accent1"/>
              </a:solidFill>
            </a:rPr>
            <a:t>Referências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#3">
  <dgm:title val="Lista de Rótulos de Círculos de Ícone"/>
  <dgm:desc val="Use para mostrar blocos de informações não sequenciais ou agrupados, acompanhados por elementos visuais relacionados. Funciona melhor com ícones ou pequenas imagens com legendas de texto curto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596E84B-9A07-42EF-9021-0A887B9A06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98B6DF-1DE4-4464-9FE8-6C58F0B02C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191BA-0B33-42EA-9656-19A870EDC73E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7141ED-A7BD-4E95-B1FD-9C3F61D65B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9DA015-CC74-457C-B6B5-A3BF89F14C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26323-2FA3-490B-99BF-763C4473D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1742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EDB66-E204-412E-B6C9-A3930F6EDE3B}" type="datetimeFigureOut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76964-0606-44DC-B03D-9DFABA79412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91436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6964-0606-44DC-B03D-9DFABA79412C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6509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6964-0606-44DC-B03D-9DFABA79412C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8310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6964-0606-44DC-B03D-9DFABA79412C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95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6964-0606-44DC-B03D-9DFABA79412C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197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76964-0606-44DC-B03D-9DFABA79412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8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6A476D-7BAB-4645-A87A-09AC011D543B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5" name="Espaço Reservado para Imagem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2A5835-70A2-44A6-A1EB-18EC0F10636E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9" name="Espaço Reservado para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AB1455-8BE4-44DA-8768-EE3501C3BBDA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ítulo 1"/>
          <p:cNvSpPr>
            <a:spLocks noGrp="1"/>
          </p:cNvSpPr>
          <p:nvPr>
            <p:ph type="title" hasCustomPrompt="1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347702-82B7-49CB-BACD-E718F83BEA93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B9E118-7858-4E46-AC8A-C35FBDDB70B6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DE9166-4675-4A65-A994-71863F80C610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734A79-6E3D-438D-B505-F1A90FA37648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3A592F-1A51-4BE2-802C-1CD44319BA39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F08964-E715-4639-A81A-264FE6C00DDB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2F7817-3758-4B78-B392-7ACA379FF0B7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CE8E13-7DAB-49BF-97C8-83534C779451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B4D5C9-2C4C-4901-84BB-FE0AC5D7233D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3039D3-7038-4463-B6C1-5C934B095F0A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A0466CEA-1397-410C-BC4C-2E238BC3BED3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1552C24B-C451-4D56-8513-CCABE35C4AD6}" type="datetime1">
              <a:rPr lang="pt-BR" noProof="0" smtClean="0"/>
              <a:t>03/07/2022</a:t>
            </a:fld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upo de colegas colaborando em uma mesa de trabalho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589585"/>
            <a:ext cx="10572000" cy="1007477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7200" dirty="0"/>
              <a:t>Sprint Backlog</a:t>
            </a:r>
            <a:endParaRPr lang="pt-BR" sz="72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 rtlCol="0">
            <a:normAutofit/>
          </a:bodyPr>
          <a:lstStyle/>
          <a:p>
            <a:pPr rtl="0"/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Interdisciplinar</a:t>
            </a:r>
            <a:r>
              <a:rPr lang="en-US" dirty="0"/>
              <a:t>: </a:t>
            </a:r>
            <a:r>
              <a:rPr lang="en-US" dirty="0" err="1"/>
              <a:t>Aplicações</a:t>
            </a:r>
            <a:r>
              <a:rPr lang="en-US" dirty="0"/>
              <a:t> Web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B5DCE-A60E-E0CD-04A9-09EEA9EB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: </a:t>
            </a:r>
            <a:r>
              <a:rPr lang="en-US" dirty="0" err="1"/>
              <a:t>Doação</a:t>
            </a:r>
            <a:r>
              <a:rPr lang="en-US" dirty="0"/>
              <a:t> Express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1A3451-06C4-B3EA-E111-CD9699F1F4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Site que </a:t>
            </a:r>
            <a:r>
              <a:rPr lang="en-US" dirty="0" err="1"/>
              <a:t>facilita</a:t>
            </a:r>
            <a:r>
              <a:rPr lang="en-US" dirty="0"/>
              <a:t> o </a:t>
            </a:r>
            <a:r>
              <a:rPr lang="en-US" dirty="0" err="1"/>
              <a:t>contato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com </a:t>
            </a:r>
            <a:r>
              <a:rPr lang="en-US" dirty="0" err="1"/>
              <a:t>campanhas</a:t>
            </a:r>
            <a:r>
              <a:rPr lang="en-US" dirty="0"/>
              <a:t> de </a:t>
            </a:r>
            <a:r>
              <a:rPr lang="en-US" dirty="0" err="1"/>
              <a:t>doação</a:t>
            </a:r>
            <a:endParaRPr lang="en-US" dirty="0"/>
          </a:p>
          <a:p>
            <a:r>
              <a:rPr lang="en-US" dirty="0" err="1"/>
              <a:t>Incentivo</a:t>
            </a:r>
            <a:r>
              <a:rPr lang="en-US" dirty="0"/>
              <a:t> a </a:t>
            </a:r>
            <a:r>
              <a:rPr lang="en-US" dirty="0" err="1"/>
              <a:t>doações</a:t>
            </a:r>
            <a:endParaRPr lang="en-US" dirty="0"/>
          </a:p>
          <a:p>
            <a:r>
              <a:rPr lang="pt-BR" dirty="0"/>
              <a:t>Porque fazer doações</a:t>
            </a:r>
          </a:p>
        </p:txBody>
      </p:sp>
      <p:pic>
        <p:nvPicPr>
          <p:cNvPr id="6" name="Espaço Reservado para Conteúdo 5" descr="Bandeja com potes de vidro&#10;&#10;Descrição gerada automaticamente com confiança baixa">
            <a:extLst>
              <a:ext uri="{FF2B5EF4-FFF2-40B4-BE49-F238E27FC236}">
                <a16:creationId xmlns:a16="http://schemas.microsoft.com/office/drawing/2014/main" id="{CF1CF90E-10B5-608D-0C7F-C9DBD5D579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06748" y="-19878"/>
            <a:ext cx="4585252" cy="6877878"/>
          </a:xfrm>
        </p:spPr>
      </p:pic>
    </p:spTree>
    <p:extLst>
      <p:ext uri="{BB962C8B-B14F-4D97-AF65-F5344CB8AC3E}">
        <p14:creationId xmlns:p14="http://schemas.microsoft.com/office/powerpoint/2010/main" val="160826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AF057-10E1-600C-2C89-C62FB6E5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18" y="5851111"/>
            <a:ext cx="10561418" cy="566738"/>
          </a:xfrm>
        </p:spPr>
        <p:txBody>
          <a:bodyPr anchor="b">
            <a:normAutofit/>
          </a:bodyPr>
          <a:lstStyle/>
          <a:p>
            <a:r>
              <a:rPr lang="en-US" dirty="0" err="1"/>
              <a:t>Arquitetura</a:t>
            </a:r>
            <a:r>
              <a:rPr lang="en-US" dirty="0"/>
              <a:t> de </a:t>
            </a:r>
            <a:r>
              <a:rPr lang="en-US" dirty="0" err="1"/>
              <a:t>solução</a:t>
            </a:r>
            <a:endParaRPr lang="pt-BR" dirty="0"/>
          </a:p>
        </p:txBody>
      </p:sp>
      <p:pic>
        <p:nvPicPr>
          <p:cNvPr id="5" name="Arquitetura">
            <a:hlinkClick r:id="" action="ppaction://media"/>
            <a:extLst>
              <a:ext uri="{FF2B5EF4-FFF2-40B4-BE49-F238E27FC236}">
                <a16:creationId xmlns:a16="http://schemas.microsoft.com/office/drawing/2014/main" id="{22847459-2605-E6EA-2632-4605E7C0D8FA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583" y="-1"/>
            <a:ext cx="10164417" cy="5717485"/>
          </a:xfrm>
          <a:noFill/>
        </p:spPr>
      </p:pic>
    </p:spTree>
    <p:extLst>
      <p:ext uri="{BB962C8B-B14F-4D97-AF65-F5344CB8AC3E}">
        <p14:creationId xmlns:p14="http://schemas.microsoft.com/office/powerpoint/2010/main" val="322065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DA56222-4992-63A3-45E8-ABB7B5B7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err="1"/>
              <a:t>Público</a:t>
            </a:r>
            <a:r>
              <a:rPr lang="en-US" dirty="0"/>
              <a:t> Alvo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AA6337-5659-1709-95CC-6B092A79F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pt-BR" sz="2200" b="0" i="0" dirty="0">
                <a:solidFill>
                  <a:srgbClr val="F8F8F2"/>
                </a:solidFill>
                <a:effectLst/>
                <a:latin typeface="-apple-system"/>
              </a:rPr>
              <a:t>Idade: Pessoas maiores de 18 anos.</a:t>
            </a:r>
          </a:p>
          <a:p>
            <a:pPr algn="l">
              <a:buFont typeface="+mj-lt"/>
              <a:buAutoNum type="arabicPeriod"/>
            </a:pPr>
            <a:r>
              <a:rPr lang="pt-BR" sz="2200" b="0" i="0" dirty="0">
                <a:solidFill>
                  <a:srgbClr val="F8F8F2"/>
                </a:solidFill>
                <a:effectLst/>
                <a:latin typeface="-apple-system"/>
              </a:rPr>
              <a:t>Sexo (biológico): homens e mulheres.</a:t>
            </a:r>
          </a:p>
          <a:p>
            <a:pPr algn="l">
              <a:buFont typeface="+mj-lt"/>
              <a:buAutoNum type="arabicPeriod"/>
            </a:pPr>
            <a:r>
              <a:rPr lang="pt-BR" sz="2200" b="0" i="0" dirty="0">
                <a:solidFill>
                  <a:srgbClr val="F8F8F2"/>
                </a:solidFill>
                <a:effectLst/>
                <a:latin typeface="-apple-system"/>
              </a:rPr>
              <a:t>Poder aquisitivo/classe social: classe média baixa, classe média alta e pessoas com alto poder aquisitivo.</a:t>
            </a:r>
          </a:p>
          <a:p>
            <a:pPr algn="l">
              <a:buFont typeface="+mj-lt"/>
              <a:buAutoNum type="arabicPeriod"/>
            </a:pPr>
            <a:r>
              <a:rPr lang="pt-BR" sz="2200" b="0" i="0" dirty="0">
                <a:solidFill>
                  <a:srgbClr val="F8F8F2"/>
                </a:solidFill>
                <a:effectLst/>
                <a:latin typeface="-apple-system"/>
              </a:rPr>
              <a:t>Nacionalidade: brasileiros.</a:t>
            </a:r>
          </a:p>
          <a:p>
            <a:pPr algn="l">
              <a:buFont typeface="+mj-lt"/>
              <a:buAutoNum type="arabicPeriod"/>
            </a:pPr>
            <a:r>
              <a:rPr lang="pt-BR" sz="2200" b="0" i="0" dirty="0">
                <a:solidFill>
                  <a:srgbClr val="F8F8F2"/>
                </a:solidFill>
                <a:effectLst/>
                <a:latin typeface="-apple-system"/>
              </a:rPr>
              <a:t>Pessoas com condição, hábito ou intenção de realizar doações.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3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D8F0B-739C-AAB8-F747-7335CFF7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Testes </a:t>
            </a:r>
            <a:r>
              <a:rPr lang="en-US" dirty="0" err="1"/>
              <a:t>Realizados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A48DA-29B2-04C4-CA6B-533A7C92B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Teste de software</a:t>
            </a:r>
          </a:p>
          <a:p>
            <a:r>
              <a:rPr lang="en-US" sz="2400" dirty="0"/>
              <a:t>Teste de </a:t>
            </a:r>
            <a:r>
              <a:rPr lang="en-US" sz="2400" dirty="0" err="1"/>
              <a:t>usabilidade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7026E5-B741-EB03-B7DA-89B58A90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131" y="2106776"/>
            <a:ext cx="610637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72847-2F8F-E2B7-AE8A-8439C0A5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Anexos</a:t>
            </a:r>
            <a:r>
              <a:rPr lang="en-US" dirty="0"/>
              <a:t> (imagens do site)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2D97D9E-6FF0-1202-5271-C9333433C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555009"/>
            <a:ext cx="7266356" cy="36369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995951-81FB-9FB1-79A6-1A64868D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646" y="2336800"/>
            <a:ext cx="3448034" cy="39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44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23931-CB74-5CA5-35ED-1099B8C7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Login/Logon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31C3992-5391-8E82-3A12-B636825D4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953" y="2870208"/>
            <a:ext cx="7000381" cy="3525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91DDB0-6283-1487-4C01-CC6BA911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3" y="2356431"/>
            <a:ext cx="6869702" cy="3427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68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8E6A7-EC8A-5D5A-BBD4-E9FDE358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47188"/>
            <a:ext cx="10571998" cy="970450"/>
          </a:xfrm>
        </p:spPr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err="1"/>
              <a:t>Usuário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3F529A9-811D-9216-95E2-C316954A6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474" y="2222500"/>
            <a:ext cx="7335051" cy="3636963"/>
          </a:xfrm>
        </p:spPr>
      </p:pic>
    </p:spTree>
    <p:extLst>
      <p:ext uri="{BB962C8B-B14F-4D97-AF65-F5344CB8AC3E}">
        <p14:creationId xmlns:p14="http://schemas.microsoft.com/office/powerpoint/2010/main" val="332492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A3450-54A1-480A-76C2-AC85ADCD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Formulário</a:t>
            </a:r>
            <a:r>
              <a:rPr lang="en-US" dirty="0"/>
              <a:t> de </a:t>
            </a:r>
            <a:r>
              <a:rPr lang="en-US" dirty="0" err="1"/>
              <a:t>Contato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8828907-F4F7-73EE-3A59-9E100A3CF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606" y="2222500"/>
            <a:ext cx="6052787" cy="3636963"/>
          </a:xfrm>
        </p:spPr>
      </p:pic>
    </p:spTree>
    <p:extLst>
      <p:ext uri="{BB962C8B-B14F-4D97-AF65-F5344CB8AC3E}">
        <p14:creationId xmlns:p14="http://schemas.microsoft.com/office/powerpoint/2010/main" val="237200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 descr="Grupo de colegas colaborando em uma mesa de trabalho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7" name="Forma Livre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pt-BR" sz="4000" dirty="0"/>
              <a:t>Obrigado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pt-BR" dirty="0"/>
              <a:t>contato@jealousking.com.br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668187-F893-4931-B78D-94EC825F412D}"/>
              </a:ext>
            </a:extLst>
          </p:cNvPr>
          <p:cNvSpPr txBox="1"/>
          <p:nvPr/>
        </p:nvSpPr>
        <p:spPr>
          <a:xfrm>
            <a:off x="810001" y="590372"/>
            <a:ext cx="55338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0" dirty="0">
                <a:effectLst/>
                <a:latin typeface="+mj-lt"/>
              </a:rPr>
              <a:t>ARTHUR SOUZA GROSSI</a:t>
            </a:r>
            <a:br>
              <a:rPr lang="pt-BR" b="1" i="0" dirty="0">
                <a:effectLst/>
                <a:latin typeface="+mj-lt"/>
              </a:rPr>
            </a:br>
            <a:r>
              <a:rPr lang="pt-BR" b="1" i="0" dirty="0">
                <a:effectLst/>
                <a:latin typeface="+mj-lt"/>
              </a:rPr>
              <a:t>BRUNO SANTIAGO DE OLIVEIRA</a:t>
            </a:r>
            <a:br>
              <a:rPr lang="pt-BR" b="1" i="0" dirty="0">
                <a:effectLst/>
                <a:latin typeface="+mj-lt"/>
              </a:rPr>
            </a:br>
            <a:r>
              <a:rPr lang="pt-BR" b="1" i="0" dirty="0">
                <a:effectLst/>
                <a:latin typeface="+mj-lt"/>
              </a:rPr>
              <a:t>FERNANDO CAMPOS SILVA DAL MARIA</a:t>
            </a:r>
            <a:br>
              <a:rPr lang="pt-BR" b="1" i="0" dirty="0">
                <a:effectLst/>
                <a:latin typeface="+mj-lt"/>
              </a:rPr>
            </a:br>
            <a:r>
              <a:rPr lang="pt-BR" b="1" i="0" dirty="0">
                <a:effectLst/>
                <a:latin typeface="+mj-lt"/>
              </a:rPr>
              <a:t>GABRIEL FREDERICO VIEIRA SILVA</a:t>
            </a:r>
            <a:br>
              <a:rPr lang="pt-BR" b="1" i="0" dirty="0">
                <a:effectLst/>
                <a:latin typeface="+mj-lt"/>
              </a:rPr>
            </a:br>
            <a:r>
              <a:rPr lang="pt-BR" b="1" i="0" dirty="0">
                <a:effectLst/>
                <a:latin typeface="+mj-lt"/>
              </a:rPr>
              <a:t>LARISSA DE CASTRO REIS E SILVA</a:t>
            </a:r>
            <a:br>
              <a:rPr lang="pt-BR" b="1" i="0" dirty="0">
                <a:effectLst/>
                <a:latin typeface="+mj-lt"/>
              </a:rPr>
            </a:br>
            <a:r>
              <a:rPr lang="pt-BR" b="1" i="0" dirty="0">
                <a:effectLst/>
                <a:latin typeface="+mj-lt"/>
              </a:rPr>
              <a:t>RAFAEL FLEURY BARCELLOS CEOLIN DE OLIVEIRA</a:t>
            </a:r>
            <a:br>
              <a:rPr lang="pt-BR" b="1" i="0" dirty="0">
                <a:effectLst/>
                <a:latin typeface="+mj-lt"/>
              </a:rPr>
            </a:br>
            <a:r>
              <a:rPr lang="pt-BR" b="1" i="0" dirty="0">
                <a:effectLst/>
                <a:latin typeface="+mj-lt"/>
              </a:rPr>
              <a:t>JOAO VICTOR DE BARROS SCARMATO REIS</a:t>
            </a:r>
            <a:r>
              <a:rPr lang="pt-BR" b="1" dirty="0">
                <a:latin typeface="+mj-lt"/>
              </a:rPr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upo de pessoas de pé voltados para a frente da sala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7" y="720731"/>
            <a:ext cx="6152273" cy="739775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Valores do Scrum</a:t>
            </a:r>
          </a:p>
        </p:txBody>
      </p:sp>
      <p:graphicFrame>
        <p:nvGraphicFramePr>
          <p:cNvPr id="10" name="Espaço Reservado para Conteúdo 2" descr="Ícone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052608"/>
              </p:ext>
            </p:extLst>
          </p:nvPr>
        </p:nvGraphicFramePr>
        <p:xfrm>
          <a:off x="2955089" y="2181225"/>
          <a:ext cx="6281821" cy="42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B97343-2BD5-1432-4A05-9C51705F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Scrum Team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50B1FA-3C5B-4464-836C-C725BE84F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DEDB99-D64C-5807-64B3-461CF1F92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/>
          <a:lstStyle/>
          <a:p>
            <a:r>
              <a:rPr lang="en-US" dirty="0"/>
              <a:t>Product Owner</a:t>
            </a:r>
          </a:p>
        </p:txBody>
      </p:sp>
      <p:pic>
        <p:nvPicPr>
          <p:cNvPr id="3" name="Imagem 2" descr="Homem de camisa azul olhando para a câmera&#10;&#10;Descrição gerada automaticamente">
            <a:extLst>
              <a:ext uri="{FF2B5EF4-FFF2-40B4-BE49-F238E27FC236}">
                <a16:creationId xmlns:a16="http://schemas.microsoft.com/office/drawing/2014/main" id="{5EF9F48A-951D-49EC-A81C-293FFB01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54" y="2981812"/>
            <a:ext cx="2145804" cy="3429000"/>
          </a:xfrm>
          <a:prstGeom prst="rect">
            <a:avLst/>
          </a:prstGeom>
        </p:spPr>
      </p:pic>
      <p:pic>
        <p:nvPicPr>
          <p:cNvPr id="5" name="Imagem 4" descr="Pessoa posando para foto em frente a parede azul&#10;&#10;Descrição gerada automaticamente">
            <a:extLst>
              <a:ext uri="{FF2B5EF4-FFF2-40B4-BE49-F238E27FC236}">
                <a16:creationId xmlns:a16="http://schemas.microsoft.com/office/drawing/2014/main" id="{2F64DBD3-D35A-4001-A101-8BA48D4F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91" y="2981811"/>
            <a:ext cx="3483430" cy="342900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484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tângulo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Forma Livre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993" y="134789"/>
            <a:ext cx="3269463" cy="230178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4400" dirty="0"/>
              <a:t>Persona</a:t>
            </a:r>
          </a:p>
        </p:txBody>
      </p:sp>
      <p:pic>
        <p:nvPicPr>
          <p:cNvPr id="7" name="Espaço Reservado para Conteúdo 6" descr="Homem usando notebook na biblioteca">
            <a:extLst>
              <a:ext uri="{FF2B5EF4-FFF2-40B4-BE49-F238E27FC236}">
                <a16:creationId xmlns:a16="http://schemas.microsoft.com/office/drawing/2014/main" id="{BD5665FC-D416-405C-B59C-3D83F0572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5314" r="18352" b="49280"/>
          <a:stretch/>
        </p:blipFill>
        <p:spPr>
          <a:xfrm>
            <a:off x="8909261" y="1080620"/>
            <a:ext cx="1962148" cy="1844674"/>
          </a:xfrm>
          <a:prstGeom prst="ellipse">
            <a:avLst/>
          </a:prstGeom>
          <a:ln w="63500" cap="rnd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D2523F2-7119-4167-B641-B5A93FD15449}"/>
              </a:ext>
            </a:extLst>
          </p:cNvPr>
          <p:cNvGrpSpPr/>
          <p:nvPr/>
        </p:nvGrpSpPr>
        <p:grpSpPr>
          <a:xfrm>
            <a:off x="7957993" y="3110145"/>
            <a:ext cx="3844656" cy="691357"/>
            <a:chOff x="7992491" y="3442493"/>
            <a:chExt cx="3830036" cy="691357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B62EE8-3C01-4058-9580-6D14AA4D3990}"/>
                </a:ext>
              </a:extLst>
            </p:cNvPr>
            <p:cNvSpPr/>
            <p:nvPr/>
          </p:nvSpPr>
          <p:spPr>
            <a:xfrm>
              <a:off x="7992491" y="3442493"/>
              <a:ext cx="3790950" cy="691357"/>
            </a:xfrm>
            <a:prstGeom prst="roundRect">
              <a:avLst/>
            </a:prstGeom>
            <a:solidFill>
              <a:srgbClr val="F57B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22D6D56-9298-4D87-9E22-3959F368A7D9}"/>
                </a:ext>
              </a:extLst>
            </p:cNvPr>
            <p:cNvSpPr txBox="1"/>
            <p:nvPr/>
          </p:nvSpPr>
          <p:spPr>
            <a:xfrm>
              <a:off x="8070707" y="3606599"/>
              <a:ext cx="904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Nome: </a:t>
              </a:r>
              <a:endParaRPr lang="pt-BR" sz="1600" b="1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D9EF5C5-12DE-4D40-A475-423E2C8C4CF8}"/>
                </a:ext>
              </a:extLst>
            </p:cNvPr>
            <p:cNvSpPr txBox="1"/>
            <p:nvPr/>
          </p:nvSpPr>
          <p:spPr>
            <a:xfrm>
              <a:off x="8805650" y="3646064"/>
              <a:ext cx="3016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Mateus Lourenço Silva / 35 anos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4F124A6-1019-4F0F-9471-BC24F4F621E3}"/>
              </a:ext>
            </a:extLst>
          </p:cNvPr>
          <p:cNvGrpSpPr/>
          <p:nvPr/>
        </p:nvGrpSpPr>
        <p:grpSpPr>
          <a:xfrm>
            <a:off x="7957991" y="3955002"/>
            <a:ext cx="3790950" cy="691357"/>
            <a:chOff x="7992491" y="3442493"/>
            <a:chExt cx="3790950" cy="691357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316CF43-8D23-4F35-B825-29615A851893}"/>
                </a:ext>
              </a:extLst>
            </p:cNvPr>
            <p:cNvSpPr/>
            <p:nvPr/>
          </p:nvSpPr>
          <p:spPr>
            <a:xfrm>
              <a:off x="7992491" y="3442493"/>
              <a:ext cx="3790950" cy="691357"/>
            </a:xfrm>
            <a:prstGeom prst="roundRect">
              <a:avLst/>
            </a:prstGeom>
            <a:solidFill>
              <a:srgbClr val="F57B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DFB772B-AE2A-4647-BFE0-76288976F2AC}"/>
                </a:ext>
              </a:extLst>
            </p:cNvPr>
            <p:cNvSpPr txBox="1"/>
            <p:nvPr/>
          </p:nvSpPr>
          <p:spPr>
            <a:xfrm>
              <a:off x="8106909" y="3624382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Trabalho</a:t>
              </a:r>
              <a:r>
                <a:rPr lang="en-US" sz="1600" b="1" dirty="0"/>
                <a:t>: </a:t>
              </a:r>
              <a:endParaRPr lang="pt-BR" sz="1600" b="1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F4B07AF-6977-403F-964D-98824F7D8595}"/>
                </a:ext>
              </a:extLst>
            </p:cNvPr>
            <p:cNvSpPr txBox="1"/>
            <p:nvPr/>
          </p:nvSpPr>
          <p:spPr>
            <a:xfrm>
              <a:off x="9209678" y="3639033"/>
              <a:ext cx="2387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Engenharia de Produção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34CE72D-32BF-4E2B-AA04-B85C46A518D6}"/>
              </a:ext>
            </a:extLst>
          </p:cNvPr>
          <p:cNvGrpSpPr/>
          <p:nvPr/>
        </p:nvGrpSpPr>
        <p:grpSpPr>
          <a:xfrm>
            <a:off x="7957991" y="4799859"/>
            <a:ext cx="3844658" cy="869430"/>
            <a:chOff x="7992491" y="3442493"/>
            <a:chExt cx="3790950" cy="792079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0ADAFF95-E672-4523-BBD9-B7CBEA503C07}"/>
                </a:ext>
              </a:extLst>
            </p:cNvPr>
            <p:cNvSpPr/>
            <p:nvPr/>
          </p:nvSpPr>
          <p:spPr>
            <a:xfrm>
              <a:off x="7992491" y="3442493"/>
              <a:ext cx="3790950" cy="792079"/>
            </a:xfrm>
            <a:prstGeom prst="roundRect">
              <a:avLst/>
            </a:prstGeom>
            <a:solidFill>
              <a:srgbClr val="F57B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C14F90D-05D7-482D-BB22-1B9B379CB409}"/>
                </a:ext>
              </a:extLst>
            </p:cNvPr>
            <p:cNvSpPr txBox="1"/>
            <p:nvPr/>
          </p:nvSpPr>
          <p:spPr>
            <a:xfrm>
              <a:off x="8105901" y="3684316"/>
              <a:ext cx="1717905" cy="3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Personalidade</a:t>
              </a:r>
              <a:r>
                <a:rPr lang="en-US" sz="1600" b="1" dirty="0"/>
                <a:t>: </a:t>
              </a:r>
              <a:endParaRPr lang="pt-BR" sz="1600" b="1" dirty="0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B6E8DC9-93AD-4F95-B5F6-25DFC813F61A}"/>
                </a:ext>
              </a:extLst>
            </p:cNvPr>
            <p:cNvSpPr txBox="1"/>
            <p:nvPr/>
          </p:nvSpPr>
          <p:spPr>
            <a:xfrm>
              <a:off x="9727259" y="3616541"/>
              <a:ext cx="1944872" cy="476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Humilde, caridoso, calmo e organizado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8639B64-C10E-443C-A6E5-5030D24B0A65}"/>
              </a:ext>
            </a:extLst>
          </p:cNvPr>
          <p:cNvGrpSpPr/>
          <p:nvPr/>
        </p:nvGrpSpPr>
        <p:grpSpPr>
          <a:xfrm>
            <a:off x="7957993" y="5822789"/>
            <a:ext cx="3835052" cy="691357"/>
            <a:chOff x="7992491" y="3442493"/>
            <a:chExt cx="3790950" cy="691357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CB08187D-14BB-49FD-A34F-ECCF864739CF}"/>
                </a:ext>
              </a:extLst>
            </p:cNvPr>
            <p:cNvSpPr/>
            <p:nvPr/>
          </p:nvSpPr>
          <p:spPr>
            <a:xfrm>
              <a:off x="7992491" y="3442493"/>
              <a:ext cx="3790950" cy="691357"/>
            </a:xfrm>
            <a:prstGeom prst="roundRect">
              <a:avLst/>
            </a:prstGeom>
            <a:solidFill>
              <a:srgbClr val="F57B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BB22C52-2B62-4269-9285-C5F3F19C84A7}"/>
                </a:ext>
              </a:extLst>
            </p:cNvPr>
            <p:cNvSpPr txBox="1"/>
            <p:nvPr/>
          </p:nvSpPr>
          <p:spPr>
            <a:xfrm>
              <a:off x="8130595" y="3606599"/>
              <a:ext cx="1439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Estado Civil: </a:t>
              </a:r>
              <a:endParaRPr lang="pt-BR" sz="1600" b="1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93A37B2-EC48-42B3-870C-4364FC105EAA}"/>
                </a:ext>
              </a:extLst>
            </p:cNvPr>
            <p:cNvSpPr txBox="1"/>
            <p:nvPr/>
          </p:nvSpPr>
          <p:spPr>
            <a:xfrm>
              <a:off x="9408989" y="3621987"/>
              <a:ext cx="808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Solteiro</a:t>
              </a:r>
            </a:p>
          </p:txBody>
        </p:sp>
      </p:grp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14B1E7D-D5D0-4FE3-884E-8E6916BDD1C6}"/>
              </a:ext>
            </a:extLst>
          </p:cNvPr>
          <p:cNvSpPr/>
          <p:nvPr/>
        </p:nvSpPr>
        <p:spPr>
          <a:xfrm>
            <a:off x="263414" y="217978"/>
            <a:ext cx="6892626" cy="6296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852707E8-24E2-44C1-B1CD-A991C0D06E4A}"/>
              </a:ext>
            </a:extLst>
          </p:cNvPr>
          <p:cNvSpPr/>
          <p:nvPr/>
        </p:nvSpPr>
        <p:spPr>
          <a:xfrm>
            <a:off x="1994317" y="491472"/>
            <a:ext cx="3347630" cy="82836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Modelo</a:t>
            </a:r>
            <a:r>
              <a:rPr lang="en-US" b="1" dirty="0">
                <a:solidFill>
                  <a:schemeClr val="bg1"/>
                </a:solidFill>
              </a:rPr>
              <a:t> de Persona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7D44D9C-E0A6-4A59-B53F-BCC2146252A7}"/>
              </a:ext>
            </a:extLst>
          </p:cNvPr>
          <p:cNvSpPr/>
          <p:nvPr/>
        </p:nvSpPr>
        <p:spPr>
          <a:xfrm>
            <a:off x="767751" y="1537819"/>
            <a:ext cx="2967487" cy="214566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5412EDB-EBAB-4DC9-9FD3-13ABE50E807B}"/>
              </a:ext>
            </a:extLst>
          </p:cNvPr>
          <p:cNvSpPr/>
          <p:nvPr/>
        </p:nvSpPr>
        <p:spPr>
          <a:xfrm>
            <a:off x="767751" y="3801502"/>
            <a:ext cx="5891841" cy="214566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28AE240-261B-4362-B3C9-23903C97EEC4}"/>
              </a:ext>
            </a:extLst>
          </p:cNvPr>
          <p:cNvSpPr txBox="1"/>
          <p:nvPr/>
        </p:nvSpPr>
        <p:spPr>
          <a:xfrm>
            <a:off x="964544" y="1722485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Objetivos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4D436D7-871E-483C-AD23-BB1424C5EA51}"/>
              </a:ext>
            </a:extLst>
          </p:cNvPr>
          <p:cNvSpPr txBox="1"/>
          <p:nvPr/>
        </p:nvSpPr>
        <p:spPr>
          <a:xfrm>
            <a:off x="964544" y="396687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Como </a:t>
            </a:r>
            <a:r>
              <a:rPr lang="en-US" b="1" dirty="0" err="1">
                <a:solidFill>
                  <a:schemeClr val="bg1"/>
                </a:solidFill>
              </a:rPr>
              <a:t>Posso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Ajudá</a:t>
            </a:r>
            <a:r>
              <a:rPr lang="en-US" b="1" dirty="0">
                <a:solidFill>
                  <a:schemeClr val="bg1"/>
                </a:solidFill>
              </a:rPr>
              <a:t>-la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0B39D148-9539-42D1-A18D-F66778C5EB60}"/>
              </a:ext>
            </a:extLst>
          </p:cNvPr>
          <p:cNvSpPr/>
          <p:nvPr/>
        </p:nvSpPr>
        <p:spPr>
          <a:xfrm>
            <a:off x="3813753" y="1546853"/>
            <a:ext cx="2845839" cy="214566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99152D-525C-4178-AFF1-EC26EEC60369}"/>
              </a:ext>
            </a:extLst>
          </p:cNvPr>
          <p:cNvSpPr txBox="1"/>
          <p:nvPr/>
        </p:nvSpPr>
        <p:spPr>
          <a:xfrm>
            <a:off x="3946064" y="172285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Desafios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54ADC7E-AD2E-4B1A-92D5-DAC61A11880D}"/>
              </a:ext>
            </a:extLst>
          </p:cNvPr>
          <p:cNvSpPr txBox="1"/>
          <p:nvPr/>
        </p:nvSpPr>
        <p:spPr>
          <a:xfrm>
            <a:off x="927144" y="2140884"/>
            <a:ext cx="2808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000" b="1" dirty="0">
                <a:solidFill>
                  <a:schemeClr val="bg1"/>
                </a:solidFill>
              </a:rPr>
              <a:t> Realizar generosas doações para indivíduos necessitados.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000" b="1" dirty="0">
                <a:solidFill>
                  <a:schemeClr val="bg1"/>
                </a:solidFill>
              </a:rPr>
              <a:t> Acompanhar casos de desastres recentes.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000" b="1" dirty="0">
                <a:solidFill>
                  <a:schemeClr val="bg1"/>
                </a:solidFill>
              </a:rPr>
              <a:t> Melhorar o direcionamento de sua doação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C5974DD-BEF1-4764-ACAB-EC67281DC046}"/>
              </a:ext>
            </a:extLst>
          </p:cNvPr>
          <p:cNvSpPr txBox="1"/>
          <p:nvPr/>
        </p:nvSpPr>
        <p:spPr>
          <a:xfrm>
            <a:off x="3946064" y="2144165"/>
            <a:ext cx="26074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1"/>
                </a:solidFill>
              </a:rPr>
              <a:t>Reunir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informações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sobre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doações</a:t>
            </a:r>
            <a:endParaRPr lang="en-US" sz="10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Ter </a:t>
            </a:r>
            <a:r>
              <a:rPr lang="en-US" sz="1000" b="1" dirty="0" err="1">
                <a:solidFill>
                  <a:schemeClr val="bg1"/>
                </a:solidFill>
              </a:rPr>
              <a:t>acesso</a:t>
            </a:r>
            <a:r>
              <a:rPr lang="en-US" sz="1000" b="1" dirty="0">
                <a:solidFill>
                  <a:schemeClr val="bg1"/>
                </a:solidFill>
              </a:rPr>
              <a:t> à </a:t>
            </a:r>
            <a:r>
              <a:rPr lang="en-US" sz="1000" b="1" dirty="0" err="1">
                <a:solidFill>
                  <a:schemeClr val="bg1"/>
                </a:solidFill>
              </a:rPr>
              <a:t>campanhas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pt-BR" sz="1000" b="1" dirty="0">
                <a:solidFill>
                  <a:schemeClr val="bg1"/>
                </a:solidFill>
              </a:rPr>
              <a:t>de doação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1"/>
                </a:solidFill>
              </a:rPr>
              <a:t>Identificar</a:t>
            </a:r>
            <a:r>
              <a:rPr lang="en-US" sz="1000" b="1" dirty="0">
                <a:solidFill>
                  <a:schemeClr val="bg1"/>
                </a:solidFill>
              </a:rPr>
              <a:t> a </a:t>
            </a:r>
            <a:r>
              <a:rPr lang="en-US" sz="1000" b="1" dirty="0" err="1">
                <a:solidFill>
                  <a:schemeClr val="bg1"/>
                </a:solidFill>
              </a:rPr>
              <a:t>região</a:t>
            </a:r>
            <a:r>
              <a:rPr lang="en-US" sz="1000" b="1" dirty="0">
                <a:solidFill>
                  <a:schemeClr val="bg1"/>
                </a:solidFill>
              </a:rPr>
              <a:t> que </a:t>
            </a:r>
            <a:r>
              <a:rPr lang="en-US" sz="1000" b="1" dirty="0" err="1">
                <a:solidFill>
                  <a:schemeClr val="bg1"/>
                </a:solidFill>
              </a:rPr>
              <a:t>mais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necessita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DB012D7-CE66-4794-8F14-CF36190CEF96}"/>
              </a:ext>
            </a:extLst>
          </p:cNvPr>
          <p:cNvSpPr txBox="1"/>
          <p:nvPr/>
        </p:nvSpPr>
        <p:spPr>
          <a:xfrm>
            <a:off x="982132" y="4388812"/>
            <a:ext cx="557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1"/>
                </a:solidFill>
              </a:rPr>
              <a:t>Proporcionando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uma</a:t>
            </a:r>
            <a:r>
              <a:rPr lang="en-US" sz="1000" b="1" dirty="0">
                <a:solidFill>
                  <a:schemeClr val="bg1"/>
                </a:solidFill>
              </a:rPr>
              <a:t> base de dados com </a:t>
            </a:r>
            <a:r>
              <a:rPr lang="en-US" sz="1000" b="1" dirty="0" err="1">
                <a:solidFill>
                  <a:schemeClr val="bg1"/>
                </a:solidFill>
              </a:rPr>
              <a:t>informações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sobre</a:t>
            </a:r>
            <a:r>
              <a:rPr lang="en-US" sz="1000" b="1" dirty="0">
                <a:solidFill>
                  <a:schemeClr val="bg1"/>
                </a:solidFill>
              </a:rPr>
              <a:t> </a:t>
            </a:r>
            <a:r>
              <a:rPr lang="en-US" sz="1000" b="1" dirty="0" err="1">
                <a:solidFill>
                  <a:schemeClr val="bg1"/>
                </a:solidFill>
              </a:rPr>
              <a:t>campanhas</a:t>
            </a:r>
            <a:r>
              <a:rPr lang="en-US" sz="1000" b="1" dirty="0">
                <a:solidFill>
                  <a:schemeClr val="bg1"/>
                </a:solidFill>
              </a:rPr>
              <a:t> de </a:t>
            </a:r>
            <a:r>
              <a:rPr lang="en-US" sz="1000" b="1" dirty="0" err="1">
                <a:solidFill>
                  <a:schemeClr val="bg1"/>
                </a:solidFill>
              </a:rPr>
              <a:t>doação</a:t>
            </a:r>
            <a:endParaRPr lang="en-US" sz="10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b="1" dirty="0">
                <a:solidFill>
                  <a:schemeClr val="bg1"/>
                </a:solidFill>
              </a:rPr>
              <a:t>Identificando os desastres naturais mais recentes e que afetaram mais a população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b="1" dirty="0">
                <a:solidFill>
                  <a:schemeClr val="bg1"/>
                </a:solidFill>
              </a:rPr>
              <a:t>Aumentando a divulgação de campanhas de doação</a:t>
            </a:r>
          </a:p>
        </p:txBody>
      </p:sp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Edifícios em uma área no centro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9193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pt-BR" dirty="0"/>
              <a:t>Pesquisa Bibliográfica</a:t>
            </a:r>
          </a:p>
        </p:txBody>
      </p:sp>
      <p:graphicFrame>
        <p:nvGraphicFramePr>
          <p:cNvPr id="11" name="Espaço Reservado para Conteúdo 2" descr="Ícone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625286"/>
              </p:ext>
            </p:extLst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BC0EDB45-09D7-4BB9-8D95-79CEE7F19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743" y="223843"/>
            <a:ext cx="4543232" cy="64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1949BE-395C-FCFD-642F-9393E06E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rmAutofit/>
          </a:bodyPr>
          <a:lstStyle/>
          <a:p>
            <a:r>
              <a:rPr lang="en-US" b="1" dirty="0" err="1"/>
              <a:t>Metodologia</a:t>
            </a:r>
            <a:r>
              <a:rPr lang="en-US" b="1" dirty="0"/>
              <a:t> Mobile First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FD1301-D7C2-A8FF-1E3D-DBAD55E25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ctr">
            <a:normAutofit/>
          </a:bodyPr>
          <a:lstStyle/>
          <a:p>
            <a:r>
              <a:rPr lang="pt-BR" b="1" dirty="0"/>
              <a:t>A seguir, no próximo slide, serão apresentados os modelos da Home para Desktop e para Tablets. O projeto na integra pode ser acessado através do link:</a:t>
            </a:r>
          </a:p>
          <a:p>
            <a:r>
              <a:rPr lang="pt-BR" b="1" dirty="0"/>
              <a:t> https://www.figma.com/file/dEjHc4jMdxp4AqojGCUbRl/WireFrame?node-id=0%3A1</a:t>
            </a:r>
            <a:endParaRPr lang="en-US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0BB1F8C-54B8-4767-8351-40D001C7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36" y="1954432"/>
            <a:ext cx="2353909" cy="4592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62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D4273C8-4149-4A2F-99CC-4EB50FB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7" y="1117501"/>
            <a:ext cx="6184799" cy="44013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B2E63C-67BA-4DBB-8F78-5468060B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01" y="689813"/>
            <a:ext cx="3117455" cy="54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8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BF9BDE-B077-72B6-768E-CFD92429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Ferramentas </a:t>
            </a:r>
            <a:r>
              <a:rPr lang="en-US" dirty="0" err="1"/>
              <a:t>Utilizadas</a:t>
            </a:r>
            <a:endParaRPr lang="en-US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1005D9B3-2B5C-41AB-BD79-2DCD2590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6" y="2733492"/>
            <a:ext cx="774648" cy="774648"/>
          </a:xfrm>
          <a:prstGeom prst="rect">
            <a:avLst/>
          </a:prstGeom>
        </p:spPr>
      </p:pic>
      <p:pic>
        <p:nvPicPr>
          <p:cNvPr id="18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453B6B7E-F0FD-4D5E-9578-5124659B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400" y="2733491"/>
            <a:ext cx="774648" cy="774648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FF1728F1-736E-45AB-AAE7-F50634215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39" y="2733491"/>
            <a:ext cx="774648" cy="774648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FF8DFDEE-6A71-41CF-B5B9-778D03BA6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81" y="2733490"/>
            <a:ext cx="774649" cy="774649"/>
          </a:xfrm>
          <a:prstGeom prst="rect">
            <a:avLst/>
          </a:prstGeom>
        </p:spPr>
      </p:pic>
      <p:pic>
        <p:nvPicPr>
          <p:cNvPr id="24" name="Imagem 23" descr="Desenho de um cachorro&#10;&#10;Descrição gerada automaticamente">
            <a:extLst>
              <a:ext uri="{FF2B5EF4-FFF2-40B4-BE49-F238E27FC236}">
                <a16:creationId xmlns:a16="http://schemas.microsoft.com/office/drawing/2014/main" id="{BD38CD7B-B996-4121-9C46-3FE47949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025" y="2733491"/>
            <a:ext cx="774648" cy="774648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D7D02FCD-6E74-4A31-9DA1-3680FD55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352" y="2732413"/>
            <a:ext cx="774648" cy="774648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5C16CE4B-2650-4DD3-B32B-6F917D377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2309" y="2733490"/>
            <a:ext cx="774648" cy="774648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64159E02-3312-4925-9971-7D72CDFA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5986" y="2733491"/>
            <a:ext cx="774648" cy="774648"/>
          </a:xfrm>
          <a:prstGeom prst="rect">
            <a:avLst/>
          </a:prstGeom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80E0838B-C8A7-4CC8-9320-3A6BC1B049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5766" y="2733492"/>
            <a:ext cx="774648" cy="774648"/>
          </a:xfrm>
          <a:prstGeom prst="rect">
            <a:avLst/>
          </a:prstGeom>
        </p:spPr>
      </p:pic>
      <p:pic>
        <p:nvPicPr>
          <p:cNvPr id="34" name="Imagem 33" descr="Logotipo, Ícone&#10;&#10;Descrição gerada automaticamente">
            <a:extLst>
              <a:ext uri="{FF2B5EF4-FFF2-40B4-BE49-F238E27FC236}">
                <a16:creationId xmlns:a16="http://schemas.microsoft.com/office/drawing/2014/main" id="{07A65C31-6129-4DBE-95ED-7876710F81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487" y="5164576"/>
            <a:ext cx="1033365" cy="1033365"/>
          </a:xfrm>
          <a:prstGeom prst="rect">
            <a:avLst/>
          </a:prstGeom>
        </p:spPr>
      </p:pic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0134F196-82D4-40EE-8827-5C218B8272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1215" y="5161720"/>
            <a:ext cx="1033365" cy="1033365"/>
          </a:xfrm>
          <a:prstGeom prst="rect">
            <a:avLst/>
          </a:prstGeom>
        </p:spPr>
      </p:pic>
      <p:pic>
        <p:nvPicPr>
          <p:cNvPr id="38" name="Imagem 37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F80A669F-86EE-494A-B25C-B17E738D72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4220" y="5245441"/>
            <a:ext cx="952500" cy="952500"/>
          </a:xfrm>
          <a:prstGeom prst="rect">
            <a:avLst/>
          </a:prstGeom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14B9F34F-D53B-4F98-A7DF-E14A816F31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2225" y="5245441"/>
            <a:ext cx="952500" cy="952500"/>
          </a:xfrm>
          <a:prstGeom prst="rect">
            <a:avLst/>
          </a:prstGeom>
        </p:spPr>
      </p:pic>
      <p:pic>
        <p:nvPicPr>
          <p:cNvPr id="42" name="Imagem 41" descr="Logotipo, Ícone&#10;&#10;Descrição gerada automaticamente">
            <a:extLst>
              <a:ext uri="{FF2B5EF4-FFF2-40B4-BE49-F238E27FC236}">
                <a16:creationId xmlns:a16="http://schemas.microsoft.com/office/drawing/2014/main" id="{16AE53A3-3463-434C-87D3-512E3BD419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0594" y="5164576"/>
            <a:ext cx="1033365" cy="1033365"/>
          </a:xfrm>
          <a:prstGeom prst="rect">
            <a:avLst/>
          </a:prstGeom>
        </p:spPr>
      </p:pic>
      <p:pic>
        <p:nvPicPr>
          <p:cNvPr id="44" name="Imagem 43" descr="Forma, Círculo&#10;&#10;Descrição gerada automaticamente">
            <a:extLst>
              <a:ext uri="{FF2B5EF4-FFF2-40B4-BE49-F238E27FC236}">
                <a16:creationId xmlns:a16="http://schemas.microsoft.com/office/drawing/2014/main" id="{66C93DAF-59AF-442B-AC85-5FC202F0B2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49618" y="5164575"/>
            <a:ext cx="1033365" cy="1033365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00D805FC-59D2-4769-90D1-6079BDF491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37833" y="5242585"/>
            <a:ext cx="952500" cy="952500"/>
          </a:xfrm>
          <a:prstGeom prst="rect">
            <a:avLst/>
          </a:prstGeom>
        </p:spPr>
      </p:pic>
      <p:pic>
        <p:nvPicPr>
          <p:cNvPr id="48" name="Imagem 47" descr="Logotipo, Ícone&#10;&#10;Descrição gerada automaticamente">
            <a:extLst>
              <a:ext uri="{FF2B5EF4-FFF2-40B4-BE49-F238E27FC236}">
                <a16:creationId xmlns:a16="http://schemas.microsoft.com/office/drawing/2014/main" id="{D813D8C0-94C6-4FC2-9D22-FD363DDCEA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61051" y="5158865"/>
            <a:ext cx="997164" cy="1036220"/>
          </a:xfrm>
          <a:prstGeom prst="rect">
            <a:avLst/>
          </a:prstGeom>
        </p:spPr>
      </p:pic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3ABF661B-2563-4BC3-80D6-567956DB2556}"/>
              </a:ext>
            </a:extLst>
          </p:cNvPr>
          <p:cNvSpPr/>
          <p:nvPr/>
        </p:nvSpPr>
        <p:spPr>
          <a:xfrm>
            <a:off x="1597891" y="4027055"/>
            <a:ext cx="8589818" cy="794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Browser que </a:t>
            </a:r>
            <a:r>
              <a:rPr lang="en-US" b="1" dirty="0" err="1"/>
              <a:t>serão</a:t>
            </a:r>
            <a:r>
              <a:rPr lang="en-US" b="1" dirty="0"/>
              <a:t> </a:t>
            </a:r>
            <a:r>
              <a:rPr lang="en-US" b="1" dirty="0" err="1"/>
              <a:t>utilizados</a:t>
            </a:r>
            <a:r>
              <a:rPr lang="en-US" b="1" dirty="0"/>
              <a:t> para teste do site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5879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4C641-94A4-1EC8-147B-379396D0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Contexto do Problema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2D5385-6B07-1BA6-BA45-8FD53F192F27}"/>
              </a:ext>
            </a:extLst>
          </p:cNvPr>
          <p:cNvSpPr txBox="1"/>
          <p:nvPr/>
        </p:nvSpPr>
        <p:spPr>
          <a:xfrm>
            <a:off x="818712" y="2222287"/>
            <a:ext cx="5185873" cy="36387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pt-BR" b="0" i="0" dirty="0">
                <a:effectLst/>
              </a:rPr>
              <a:t>Grande número de desastres no Brasil</a:t>
            </a:r>
            <a:br>
              <a:rPr lang="pt-BR" b="0" i="0" dirty="0">
                <a:effectLst/>
              </a:rPr>
            </a:br>
            <a:endParaRPr lang="pt-BR" b="0" i="0" dirty="0">
              <a:effectLst/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pt-BR" b="0" i="0" dirty="0">
                <a:effectLst/>
              </a:rPr>
              <a:t>Dificuldade em realizar doações</a:t>
            </a:r>
            <a:br>
              <a:rPr lang="pt-BR" b="0" i="0" dirty="0">
                <a:effectLst/>
              </a:rPr>
            </a:br>
            <a:endParaRPr lang="pt-BR" b="0" i="0" dirty="0">
              <a:effectLst/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pt-BR" b="0" i="0" dirty="0">
                <a:effectLst/>
              </a:rPr>
              <a:t>Porque escolhemos esse problema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 descr="Cidade vista de cima de uma ponte&#10;&#10;Descrição gerada automaticamente com confiança média">
            <a:extLst>
              <a:ext uri="{FF2B5EF4-FFF2-40B4-BE49-F238E27FC236}">
                <a16:creationId xmlns:a16="http://schemas.microsoft.com/office/drawing/2014/main" id="{94F7EA13-D492-7024-470A-13CB427151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6127" y="0"/>
            <a:ext cx="5185873" cy="6858000"/>
          </a:xfrm>
        </p:spPr>
      </p:pic>
    </p:spTree>
    <p:extLst>
      <p:ext uri="{BB962C8B-B14F-4D97-AF65-F5344CB8AC3E}">
        <p14:creationId xmlns:p14="http://schemas.microsoft.com/office/powerpoint/2010/main" val="2668892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2070_TF22531373.potx" id="{69A60138-1B45-4E79-95C6-A40A3019C3C0}" vid="{4309B6F1-8745-4E57-B08C-A7782D1BCE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da agência</Template>
  <TotalTime>376</TotalTime>
  <Words>363</Words>
  <Application>Microsoft Office PowerPoint</Application>
  <PresentationFormat>Widescreen</PresentationFormat>
  <Paragraphs>78</Paragraphs>
  <Slides>18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Century Gothic</vt:lpstr>
      <vt:lpstr>Wingdings 2</vt:lpstr>
      <vt:lpstr>Citável</vt:lpstr>
      <vt:lpstr>Sprint Backlog</vt:lpstr>
      <vt:lpstr>Valores do Scrum</vt:lpstr>
      <vt:lpstr>Scrum Team</vt:lpstr>
      <vt:lpstr>Persona</vt:lpstr>
      <vt:lpstr>Pesquisa Bibliográfica</vt:lpstr>
      <vt:lpstr>Metodologia Mobile First</vt:lpstr>
      <vt:lpstr>Apresentação do PowerPoint</vt:lpstr>
      <vt:lpstr>Ferramentas Utilizadas</vt:lpstr>
      <vt:lpstr>Contexto do Problema</vt:lpstr>
      <vt:lpstr>Solução: Doação Express</vt:lpstr>
      <vt:lpstr>Arquitetura de solução</vt:lpstr>
      <vt:lpstr>Público Alvo</vt:lpstr>
      <vt:lpstr>Testes Realizados</vt:lpstr>
      <vt:lpstr>Anexos (imagens do site)</vt:lpstr>
      <vt:lpstr>Login/Logon</vt:lpstr>
      <vt:lpstr>Página de Usuário</vt:lpstr>
      <vt:lpstr>Formulário de Contato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Backlog</dc:title>
  <dc:creator>Fernando Campos Silva Dal Maria</dc:creator>
  <cp:lastModifiedBy>Fernando Campos Silva Dal Maria</cp:lastModifiedBy>
  <cp:revision>1</cp:revision>
  <dcterms:created xsi:type="dcterms:W3CDTF">2022-04-16T18:53:57Z</dcterms:created>
  <dcterms:modified xsi:type="dcterms:W3CDTF">2022-07-03T21:02:25Z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